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9" r:id="rId3"/>
    <p:sldId id="264" r:id="rId4"/>
    <p:sldId id="263" r:id="rId5"/>
    <p:sldId id="260" r:id="rId6"/>
    <p:sldId id="261" r:id="rId7"/>
    <p:sldId id="262" r:id="rId8"/>
    <p:sldId id="258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 snapToObjects="1">
      <p:cViewPr varScale="1">
        <p:scale>
          <a:sx n="144" d="100"/>
          <a:sy n="144" d="100"/>
        </p:scale>
        <p:origin x="720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5916"/>
            <a:ext cx="7772400" cy="1102519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8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7924800" cy="3086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721894"/>
            <a:ext cx="7885113" cy="1021556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596754"/>
            <a:ext cx="7885113" cy="1125140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3733800" cy="30861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200150"/>
            <a:ext cx="3733800" cy="30861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8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8"/>
            <a:ext cx="79248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8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085850"/>
            <a:ext cx="46482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1910919"/>
            <a:ext cx="2971800" cy="23753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085850"/>
            <a:ext cx="3419856" cy="260604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0918"/>
            <a:ext cx="2971800" cy="18038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05978"/>
            <a:ext cx="7924800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1"/>
            <a:ext cx="7924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4767263"/>
            <a:ext cx="1524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51A0C47-018D-4460-B945-BFF7981B6CA6}" type="datetimeFigureOut">
              <a:rPr lang="en-US" smtClean="0"/>
              <a:pPr/>
              <a:t>6/5/16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4767263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>
                <a:latin typeface="Albertus Medium"/>
                <a:cs typeface="Albertus Medium"/>
              </a:rPr>
              <a:t>Ecclesiastes</a:t>
            </a:r>
            <a:r>
              <a:rPr lang="en-US" dirty="0" smtClean="0">
                <a:latin typeface="Albertus Medium"/>
                <a:cs typeface="Albertus Medium"/>
              </a:rPr>
              <a:t> 12:1</a:t>
            </a:r>
            <a:endParaRPr lang="en-US" dirty="0">
              <a:latin typeface="Albertus Medium"/>
              <a:cs typeface="Albertus Medium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>
                <a:latin typeface="Albertus Medium"/>
                <a:cs typeface="Albertus Medium"/>
              </a:rPr>
              <a:t>Remember Your Creator</a:t>
            </a:r>
            <a:endParaRPr lang="en-US" sz="4000" dirty="0">
              <a:latin typeface="Albertus Medium"/>
              <a:cs typeface="Albertus Medium"/>
            </a:endParaRPr>
          </a:p>
        </p:txBody>
      </p:sp>
    </p:spTree>
    <p:extLst>
      <p:ext uri="{BB962C8B-B14F-4D97-AF65-F5344CB8AC3E}">
        <p14:creationId xmlns:p14="http://schemas.microsoft.com/office/powerpoint/2010/main" val="136316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tx2"/>
                </a:solidFill>
                <a:latin typeface="Albertus Medium"/>
                <a:cs typeface="Albertus Medium"/>
              </a:rPr>
              <a:t>Remember Your Creator</a:t>
            </a:r>
            <a:endParaRPr lang="en-US" sz="4800" dirty="0">
              <a:solidFill>
                <a:schemeClr val="tx2"/>
              </a:solidFill>
              <a:latin typeface="Albertus Medium"/>
              <a:cs typeface="Albertus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lbertus Medium"/>
                <a:cs typeface="Albertus Medium"/>
              </a:rPr>
              <a:t>Remember…</a:t>
            </a:r>
          </a:p>
          <a:p>
            <a:pPr lvl="2">
              <a:buFont typeface="Wingdings" charset="2"/>
              <a:buChar char="ü"/>
            </a:pPr>
            <a:r>
              <a:rPr lang="en-US" sz="2800" i="1" dirty="0" smtClean="0">
                <a:latin typeface="Albertus Medium"/>
                <a:cs typeface="Albertus Medium"/>
              </a:rPr>
              <a:t>To mark so as to recognize</a:t>
            </a:r>
          </a:p>
          <a:p>
            <a:pPr lvl="2">
              <a:buFont typeface="Wingdings" charset="2"/>
              <a:buChar char="ü"/>
            </a:pPr>
            <a:r>
              <a:rPr lang="en-US" sz="2800" i="1" dirty="0" smtClean="0">
                <a:latin typeface="Albertus Medium"/>
                <a:cs typeface="Albertus Medium"/>
              </a:rPr>
              <a:t>To remember, recall or call to mind</a:t>
            </a:r>
          </a:p>
          <a:p>
            <a:pPr lvl="2">
              <a:buFont typeface="Wingdings" charset="2"/>
              <a:buChar char="ü"/>
            </a:pPr>
            <a:r>
              <a:rPr lang="en-US" sz="2800" i="1" dirty="0" smtClean="0">
                <a:latin typeface="Albertus Medium"/>
                <a:cs typeface="Albertus Medium"/>
              </a:rPr>
              <a:t>To be mindful of</a:t>
            </a:r>
          </a:p>
          <a:p>
            <a:pPr lvl="2">
              <a:buFont typeface="Wingdings" charset="2"/>
              <a:buChar char="ü"/>
            </a:pPr>
            <a:r>
              <a:rPr lang="en-US" sz="2800" i="1" dirty="0" smtClean="0">
                <a:latin typeface="Albertus Medium"/>
                <a:cs typeface="Albertus Medium"/>
              </a:rPr>
              <a:t>To be God-minded</a:t>
            </a:r>
          </a:p>
        </p:txBody>
      </p:sp>
    </p:spTree>
    <p:extLst>
      <p:ext uri="{BB962C8B-B14F-4D97-AF65-F5344CB8AC3E}">
        <p14:creationId xmlns:p14="http://schemas.microsoft.com/office/powerpoint/2010/main" val="337795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tx2"/>
                </a:solidFill>
                <a:latin typeface="Albertus Medium"/>
                <a:cs typeface="Albertus Medium"/>
              </a:rPr>
              <a:t>Remember Your Creator</a:t>
            </a:r>
            <a:endParaRPr lang="en-US" sz="4800" dirty="0">
              <a:solidFill>
                <a:schemeClr val="tx2"/>
              </a:solidFill>
              <a:latin typeface="Albertus Medium"/>
              <a:cs typeface="Albertus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lbertus Medium"/>
                <a:cs typeface="Albertus Medium"/>
              </a:rPr>
              <a:t>So Many Distractions</a:t>
            </a:r>
          </a:p>
          <a:p>
            <a:pPr lvl="2">
              <a:buFont typeface="Wingdings" charset="2"/>
              <a:buChar char="ü"/>
            </a:pPr>
            <a:r>
              <a:rPr lang="en-US" sz="2800" i="1" dirty="0" smtClean="0">
                <a:latin typeface="Albertus Medium"/>
                <a:cs typeface="Albertus Medium"/>
              </a:rPr>
              <a:t>Too busy</a:t>
            </a:r>
          </a:p>
          <a:p>
            <a:pPr lvl="2">
              <a:buFont typeface="Wingdings" charset="2"/>
              <a:buChar char="ü"/>
            </a:pPr>
            <a:r>
              <a:rPr lang="en-US" sz="2800" i="1" dirty="0" smtClean="0">
                <a:latin typeface="Albertus Medium"/>
                <a:cs typeface="Albertus Medium"/>
              </a:rPr>
              <a:t>Technology</a:t>
            </a:r>
          </a:p>
          <a:p>
            <a:pPr lvl="2">
              <a:buFont typeface="Wingdings" charset="2"/>
              <a:buChar char="ü"/>
            </a:pPr>
            <a:r>
              <a:rPr lang="en-US" sz="2800" i="1" dirty="0" smtClean="0">
                <a:latin typeface="Albertus Medium"/>
                <a:cs typeface="Albertus Medium"/>
              </a:rPr>
              <a:t>Importance of staying “mindful” of God</a:t>
            </a:r>
          </a:p>
        </p:txBody>
      </p:sp>
    </p:spTree>
    <p:extLst>
      <p:ext uri="{BB962C8B-B14F-4D97-AF65-F5344CB8AC3E}">
        <p14:creationId xmlns:p14="http://schemas.microsoft.com/office/powerpoint/2010/main" val="137419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tx2"/>
                </a:solidFill>
                <a:latin typeface="Albertus Medium"/>
                <a:cs typeface="Albertus Medium"/>
              </a:rPr>
              <a:t>Remember Your Creator</a:t>
            </a:r>
            <a:endParaRPr lang="en-US" sz="4800" dirty="0">
              <a:solidFill>
                <a:schemeClr val="tx2"/>
              </a:solidFill>
              <a:latin typeface="Albertus Medium"/>
              <a:cs typeface="Albertus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lbertus Medium"/>
                <a:cs typeface="Albertus Medium"/>
              </a:rPr>
              <a:t>Mindful of Your Need for Him</a:t>
            </a:r>
          </a:p>
          <a:p>
            <a:pPr lvl="2">
              <a:buFont typeface="Wingdings" charset="2"/>
              <a:buChar char="ü"/>
            </a:pPr>
            <a:r>
              <a:rPr lang="en-US" sz="2800" i="1" dirty="0" smtClean="0">
                <a:latin typeface="Albertus Medium"/>
                <a:cs typeface="Albertus Medium"/>
              </a:rPr>
              <a:t>So you will seek Him and His direction</a:t>
            </a:r>
          </a:p>
        </p:txBody>
      </p:sp>
    </p:spTree>
    <p:extLst>
      <p:ext uri="{BB962C8B-B14F-4D97-AF65-F5344CB8AC3E}">
        <p14:creationId xmlns:p14="http://schemas.microsoft.com/office/powerpoint/2010/main" val="338654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tx2"/>
                </a:solidFill>
                <a:latin typeface="Albertus Medium"/>
                <a:cs typeface="Albertus Medium"/>
              </a:rPr>
              <a:t>Remember Your Creator</a:t>
            </a:r>
            <a:endParaRPr lang="en-US" sz="4800" dirty="0">
              <a:solidFill>
                <a:schemeClr val="tx2"/>
              </a:solidFill>
              <a:latin typeface="Albertus Medium"/>
              <a:cs typeface="Albertus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Albertus Medium"/>
                <a:cs typeface="Albertus Medium"/>
              </a:rPr>
              <a:t>Mindful of Your Need for Him</a:t>
            </a:r>
          </a:p>
          <a:p>
            <a:r>
              <a:rPr lang="en-US" sz="3200" dirty="0" smtClean="0">
                <a:latin typeface="Albertus Medium"/>
                <a:cs typeface="Albertus Medium"/>
              </a:rPr>
              <a:t>Mindful of His Love</a:t>
            </a:r>
          </a:p>
          <a:p>
            <a:pPr lvl="2">
              <a:buFont typeface="Wingdings" charset="2"/>
              <a:buChar char="ü"/>
            </a:pPr>
            <a:r>
              <a:rPr lang="en-US" sz="2800" i="1" dirty="0" smtClean="0">
                <a:latin typeface="Albertus Medium"/>
                <a:cs typeface="Albertus Medium"/>
              </a:rPr>
              <a:t>So you will draw near to Him</a:t>
            </a:r>
          </a:p>
        </p:txBody>
      </p:sp>
    </p:spTree>
    <p:extLst>
      <p:ext uri="{BB962C8B-B14F-4D97-AF65-F5344CB8AC3E}">
        <p14:creationId xmlns:p14="http://schemas.microsoft.com/office/powerpoint/2010/main" val="14822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tx2"/>
                </a:solidFill>
                <a:latin typeface="Albertus Medium"/>
                <a:cs typeface="Albertus Medium"/>
              </a:rPr>
              <a:t>Remember Your Creator</a:t>
            </a:r>
            <a:endParaRPr lang="en-US" sz="4800" dirty="0">
              <a:solidFill>
                <a:schemeClr val="tx2"/>
              </a:solidFill>
              <a:latin typeface="Albertus Medium"/>
              <a:cs typeface="Albertus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404040"/>
                </a:solidFill>
                <a:latin typeface="Albertus Medium"/>
                <a:cs typeface="Albertus Medium"/>
              </a:rPr>
              <a:t>Mindful of Your Need for Him</a:t>
            </a:r>
          </a:p>
          <a:p>
            <a:r>
              <a:rPr lang="en-US" sz="3200" dirty="0" smtClean="0">
                <a:solidFill>
                  <a:srgbClr val="404040"/>
                </a:solidFill>
                <a:latin typeface="Albertus Medium"/>
                <a:cs typeface="Albertus Medium"/>
              </a:rPr>
              <a:t>Mindful of His Love</a:t>
            </a:r>
          </a:p>
          <a:p>
            <a:r>
              <a:rPr lang="en-US" sz="3200" dirty="0" smtClean="0">
                <a:latin typeface="Albertus Medium"/>
                <a:cs typeface="Albertus Medium"/>
              </a:rPr>
              <a:t>Mindful of His Purpose For You</a:t>
            </a:r>
          </a:p>
          <a:p>
            <a:pPr lvl="2">
              <a:buFont typeface="Wingdings" charset="2"/>
              <a:buChar char="ü"/>
            </a:pPr>
            <a:r>
              <a:rPr lang="en-US" sz="2800" i="1" dirty="0" smtClean="0">
                <a:latin typeface="Albertus Medium"/>
                <a:cs typeface="Albertus Medium"/>
              </a:rPr>
              <a:t>So you will live a blessed and fulfilling life</a:t>
            </a:r>
          </a:p>
        </p:txBody>
      </p:sp>
    </p:spTree>
    <p:extLst>
      <p:ext uri="{BB962C8B-B14F-4D97-AF65-F5344CB8AC3E}">
        <p14:creationId xmlns:p14="http://schemas.microsoft.com/office/powerpoint/2010/main" val="404667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tx2"/>
                </a:solidFill>
                <a:latin typeface="Albertus Medium"/>
                <a:cs typeface="Albertus Medium"/>
              </a:rPr>
              <a:t>Remember Your Creator</a:t>
            </a:r>
            <a:endParaRPr lang="en-US" sz="4800" dirty="0">
              <a:solidFill>
                <a:schemeClr val="tx2"/>
              </a:solidFill>
              <a:latin typeface="Albertus Medium"/>
              <a:cs typeface="Albertus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rgbClr val="404040"/>
                </a:solidFill>
                <a:latin typeface="Albertus Medium"/>
                <a:cs typeface="Albertus Medium"/>
              </a:rPr>
              <a:t>Mindful of Your Need for Him</a:t>
            </a:r>
          </a:p>
          <a:p>
            <a:r>
              <a:rPr lang="en-US" sz="3200" dirty="0" smtClean="0">
                <a:solidFill>
                  <a:srgbClr val="404040"/>
                </a:solidFill>
                <a:latin typeface="Albertus Medium"/>
                <a:cs typeface="Albertus Medium"/>
              </a:rPr>
              <a:t>Mindful of His Love</a:t>
            </a:r>
          </a:p>
          <a:p>
            <a:r>
              <a:rPr lang="en-US" sz="3200" dirty="0" smtClean="0">
                <a:solidFill>
                  <a:srgbClr val="404040"/>
                </a:solidFill>
                <a:latin typeface="Albertus Medium"/>
                <a:cs typeface="Albertus Medium"/>
              </a:rPr>
              <a:t>Mindful of His Purpose For You</a:t>
            </a:r>
          </a:p>
          <a:p>
            <a:r>
              <a:rPr lang="en-US" sz="3200" dirty="0" smtClean="0">
                <a:latin typeface="Albertus Medium"/>
                <a:cs typeface="Albertus Medium"/>
              </a:rPr>
              <a:t>Mindful of His Judgment</a:t>
            </a:r>
          </a:p>
          <a:p>
            <a:pPr lvl="2">
              <a:buFont typeface="Wingdings" charset="2"/>
              <a:buChar char="ü"/>
            </a:pPr>
            <a:r>
              <a:rPr lang="en-US" sz="2800" i="1" dirty="0" smtClean="0">
                <a:latin typeface="Albertus Medium"/>
                <a:cs typeface="Albertus Medium"/>
              </a:rPr>
              <a:t>So you will cleanse your way</a:t>
            </a:r>
            <a:endParaRPr lang="en-US" sz="2800" i="1" dirty="0">
              <a:latin typeface="Albertus Medium"/>
              <a:cs typeface="Albertus Medium"/>
            </a:endParaRPr>
          </a:p>
        </p:txBody>
      </p:sp>
    </p:spTree>
    <p:extLst>
      <p:ext uri="{BB962C8B-B14F-4D97-AF65-F5344CB8AC3E}">
        <p14:creationId xmlns:p14="http://schemas.microsoft.com/office/powerpoint/2010/main" val="416683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>
                <a:latin typeface="Albertus Medium"/>
                <a:cs typeface="Albertus Medium"/>
              </a:rPr>
              <a:t>Ecclesiastes</a:t>
            </a:r>
            <a:r>
              <a:rPr lang="en-US" dirty="0" smtClean="0">
                <a:latin typeface="Albertus Medium"/>
                <a:cs typeface="Albertus Medium"/>
              </a:rPr>
              <a:t> 12:1</a:t>
            </a:r>
            <a:endParaRPr lang="en-US" dirty="0">
              <a:latin typeface="Albertus Medium"/>
              <a:cs typeface="Albertus Medium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>
                <a:latin typeface="Albertus Medium"/>
                <a:cs typeface="Albertus Medium"/>
              </a:rPr>
              <a:t>Remember Your Creator</a:t>
            </a:r>
            <a:endParaRPr lang="en-US" sz="4000" dirty="0">
              <a:latin typeface="Albertus Medium"/>
              <a:cs typeface="Albertus Medium"/>
            </a:endParaRPr>
          </a:p>
        </p:txBody>
      </p:sp>
    </p:spTree>
    <p:extLst>
      <p:ext uri="{BB962C8B-B14F-4D97-AF65-F5344CB8AC3E}">
        <p14:creationId xmlns:p14="http://schemas.microsoft.com/office/powerpoint/2010/main" val="171879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47</TotalTime>
  <Words>147</Words>
  <Application>Microsoft Macintosh PowerPoint</Application>
  <PresentationFormat>On-screen Show (16:9)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Albertus Medium</vt:lpstr>
      <vt:lpstr>Arial</vt:lpstr>
      <vt:lpstr>Arial Narrow</vt:lpstr>
      <vt:lpstr>Wingdings</vt:lpstr>
      <vt:lpstr>Horizon</vt:lpstr>
      <vt:lpstr>Remember Your Creator</vt:lpstr>
      <vt:lpstr>Remember Your Creator</vt:lpstr>
      <vt:lpstr>Remember Your Creator</vt:lpstr>
      <vt:lpstr>Remember Your Creator</vt:lpstr>
      <vt:lpstr>Remember Your Creator</vt:lpstr>
      <vt:lpstr>Remember Your Creator</vt:lpstr>
      <vt:lpstr>Remember Your Creator</vt:lpstr>
      <vt:lpstr>Remember Your Creator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Remember Your Creator</dc:title>
  <dc:creator>Brett Hogland</dc:creator>
  <cp:lastModifiedBy>Microsoft Office User</cp:lastModifiedBy>
  <cp:revision>9</cp:revision>
  <dcterms:created xsi:type="dcterms:W3CDTF">2015-06-26T13:05:19Z</dcterms:created>
  <dcterms:modified xsi:type="dcterms:W3CDTF">2016-06-06T04:15:36Z</dcterms:modified>
</cp:coreProperties>
</file>