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68" r:id="rId1"/>
  </p:sldMasterIdLst>
  <p:notesMasterIdLst>
    <p:notesMasterId r:id="rId88"/>
  </p:notesMasterIdLst>
  <p:handoutMasterIdLst>
    <p:handoutMasterId r:id="rId89"/>
  </p:handoutMasterIdLst>
  <p:sldIdLst>
    <p:sldId id="394" r:id="rId2"/>
    <p:sldId id="256" r:id="rId3"/>
    <p:sldId id="278" r:id="rId4"/>
    <p:sldId id="258" r:id="rId5"/>
    <p:sldId id="259" r:id="rId6"/>
    <p:sldId id="260" r:id="rId7"/>
    <p:sldId id="477" r:id="rId8"/>
    <p:sldId id="314" r:id="rId9"/>
    <p:sldId id="315" r:id="rId10"/>
    <p:sldId id="312" r:id="rId11"/>
    <p:sldId id="310" r:id="rId12"/>
    <p:sldId id="283" r:id="rId13"/>
    <p:sldId id="290" r:id="rId14"/>
    <p:sldId id="328" r:id="rId15"/>
    <p:sldId id="403" r:id="rId16"/>
    <p:sldId id="375" r:id="rId17"/>
    <p:sldId id="325" r:id="rId18"/>
    <p:sldId id="374" r:id="rId19"/>
    <p:sldId id="404" r:id="rId20"/>
    <p:sldId id="405" r:id="rId21"/>
    <p:sldId id="406" r:id="rId22"/>
    <p:sldId id="306" r:id="rId23"/>
    <p:sldId id="297" r:id="rId24"/>
    <p:sldId id="407" r:id="rId25"/>
    <p:sldId id="288" r:id="rId26"/>
    <p:sldId id="287" r:id="rId27"/>
    <p:sldId id="299" r:id="rId28"/>
    <p:sldId id="399" r:id="rId29"/>
    <p:sldId id="331" r:id="rId30"/>
    <p:sldId id="332" r:id="rId31"/>
    <p:sldId id="311" r:id="rId32"/>
    <p:sldId id="257" r:id="rId33"/>
    <p:sldId id="400" r:id="rId34"/>
    <p:sldId id="291" r:id="rId35"/>
    <p:sldId id="401" r:id="rId36"/>
    <p:sldId id="402" r:id="rId37"/>
    <p:sldId id="308" r:id="rId38"/>
    <p:sldId id="309" r:id="rId39"/>
    <p:sldId id="318" r:id="rId40"/>
    <p:sldId id="303" r:id="rId41"/>
    <p:sldId id="426" r:id="rId42"/>
    <p:sldId id="429" r:id="rId43"/>
    <p:sldId id="420" r:id="rId44"/>
    <p:sldId id="302" r:id="rId45"/>
    <p:sldId id="421" r:id="rId46"/>
    <p:sldId id="286" r:id="rId47"/>
    <p:sldId id="322" r:id="rId48"/>
    <p:sldId id="285" r:id="rId49"/>
    <p:sldId id="423" r:id="rId50"/>
    <p:sldId id="295" r:id="rId51"/>
    <p:sldId id="474" r:id="rId52"/>
    <p:sldId id="475" r:id="rId53"/>
    <p:sldId id="300" r:id="rId54"/>
    <p:sldId id="425" r:id="rId55"/>
    <p:sldId id="431" r:id="rId56"/>
    <p:sldId id="409" r:id="rId57"/>
    <p:sldId id="437" r:id="rId58"/>
    <p:sldId id="422" r:id="rId59"/>
    <p:sldId id="304" r:id="rId60"/>
    <p:sldId id="261" r:id="rId61"/>
    <p:sldId id="418" r:id="rId62"/>
    <p:sldId id="307" r:id="rId63"/>
    <p:sldId id="410" r:id="rId64"/>
    <p:sldId id="413" r:id="rId65"/>
    <p:sldId id="430" r:id="rId66"/>
    <p:sldId id="412" r:id="rId67"/>
    <p:sldId id="417" r:id="rId68"/>
    <p:sldId id="419" r:id="rId69"/>
    <p:sldId id="411" r:id="rId70"/>
    <p:sldId id="294" r:id="rId71"/>
    <p:sldId id="427" r:id="rId72"/>
    <p:sldId id="428" r:id="rId73"/>
    <p:sldId id="408" r:id="rId74"/>
    <p:sldId id="416" r:id="rId75"/>
    <p:sldId id="414" r:id="rId76"/>
    <p:sldId id="415" r:id="rId77"/>
    <p:sldId id="432" r:id="rId78"/>
    <p:sldId id="433" r:id="rId79"/>
    <p:sldId id="435" r:id="rId80"/>
    <p:sldId id="434" r:id="rId81"/>
    <p:sldId id="478" r:id="rId82"/>
    <p:sldId id="480" r:id="rId83"/>
    <p:sldId id="476" r:id="rId84"/>
    <p:sldId id="479" r:id="rId85"/>
    <p:sldId id="373" r:id="rId86"/>
    <p:sldId id="439" r:id="rId87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90"/>
      <p:bold r:id="rId91"/>
      <p:italic r:id="rId92"/>
      <p:boldItalic r:id="rId93"/>
    </p:embeddedFont>
    <p:embeddedFont>
      <p:font typeface="Calibri" panose="020F0502020204030204" pitchFamily="34" charset="0"/>
      <p:regular r:id="rId94"/>
      <p:bold r:id="rId95"/>
      <p:italic r:id="rId96"/>
      <p:boldItalic r:id="rId9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329"/>
    <a:srgbClr val="14283C"/>
    <a:srgbClr val="480000"/>
    <a:srgbClr val="B14F13"/>
    <a:srgbClr val="233D3A"/>
    <a:srgbClr val="295A61"/>
    <a:srgbClr val="F99963"/>
    <a:srgbClr val="FF6600"/>
    <a:srgbClr val="C24208"/>
    <a:srgbClr val="E93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2928"/>
    </p:cViewPr>
  </p:sorterViewPr>
  <p:notesViewPr>
    <p:cSldViewPr showGuides="1"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97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4.fntdata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5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3703E-231D-477D-AEFB-616ECC442021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7A2E2-BB30-4B9F-9C3B-4AECBF431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94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30710-772F-495D-B197-91B72787A5BA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D29CF-A37A-40AC-B871-B119046FB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2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D29CF-A37A-40AC-B871-B119046FB7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5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B3E7-3972-4879-8CDF-0FE6C2EFBEE4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F2C5-0A28-4A74-8C37-271D06D8BB9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16"/>
            <a:ext cx="7772400" cy="1102519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B3E7-3972-4879-8CDF-0FE6C2EFBEE4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F2C5-0A28-4A74-8C37-271D06D8BB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B3E7-3972-4879-8CDF-0FE6C2EFBEE4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F2C5-0A28-4A74-8C37-271D06D8BB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B3E7-3972-4879-8CDF-0FE6C2EFBEE4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F2C5-0A28-4A74-8C37-271D06D8BB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721894"/>
            <a:ext cx="7885113" cy="1021556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96754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B3E7-3972-4879-8CDF-0FE6C2EFBEE4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F2C5-0A28-4A74-8C37-271D06D8BB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B3E7-3972-4879-8CDF-0FE6C2EFBEE4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F2C5-0A28-4A74-8C37-271D06D8BB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B3E7-3972-4879-8CDF-0FE6C2EFBEE4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F2C5-0A28-4A74-8C37-271D06D8BB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B3E7-3972-4879-8CDF-0FE6C2EFBEE4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F2C5-0A28-4A74-8C37-271D06D8BB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B3E7-3972-4879-8CDF-0FE6C2EFBEE4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F2C5-0A28-4A74-8C37-271D06D8BB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B3E7-3972-4879-8CDF-0FE6C2EFBEE4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F2C5-0A28-4A74-8C37-271D06D8BB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8"/>
            <a:ext cx="2971800" cy="18038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B3E7-3972-4879-8CDF-0FE6C2EFBEE4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F2C5-0A28-4A74-8C37-271D06D8BB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9273B3E7-3972-4879-8CDF-0FE6C2EFBEE4}" type="datetimeFigureOut">
              <a:rPr lang="en-US" smtClean="0"/>
              <a:t>9/20/2014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3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750FF2C5-0A28-4A74-8C37-271D06D8BB9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96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Ken &amp; Penny\Desktop\Fiji November 11\103CANON\IMG_197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28575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22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Ken &amp; Penny\Desktop\Fiji November 11\103CANON\IMG_198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7800" y="398036"/>
            <a:ext cx="6291944" cy="42311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5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en &amp; Penny\Desktop\DCIM\103CANON\IMG_18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2631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28575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17756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00038"/>
            <a:ext cx="8077200" cy="454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9254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en McDaniel\Documents\Old Dell\R3 Flash\Fiji Pics\P10407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6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2011 Pics\Fiji 2,3-11\Fiji Pics\P10502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1450"/>
            <a:ext cx="8305800" cy="4672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62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2011 Pics\Fiji 2,3-11\Fiji Pics\P10502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71475"/>
            <a:ext cx="7670800" cy="4314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2011 Pics\Fiji 2,3-11\Fiji Pics\P10502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1450"/>
            <a:ext cx="7848600" cy="4414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5453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en McDaniel\Documents\Old Dell\R3 Flash\Fiji Pics\IMG_13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4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C95D"/>
                </a:solidFill>
              </a:rPr>
              <a:t>Where The New Day Officially Begins</a:t>
            </a:r>
            <a:endParaRPr lang="en-US" sz="2400" dirty="0">
              <a:solidFill>
                <a:srgbClr val="FFC95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200149"/>
          </a:xfrm>
        </p:spPr>
        <p:txBody>
          <a:bodyPr>
            <a:normAutofit/>
          </a:bodyPr>
          <a:lstStyle/>
          <a:p>
            <a:r>
              <a:rPr lang="en-US" sz="6000" dirty="0" smtClean="0"/>
              <a:t>Fiji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180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en &amp; Penny\Desktop\DCIM\103CANON\IMG_189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1" y="285750"/>
            <a:ext cx="7460343" cy="4572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97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2011 Pics\2011-08-01 Momi pics\Momi pics 0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en &amp; Penny\Pictures\2011-08-01 Momi pics\Momi pics 0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128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5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en &amp; Penny\Pictures\2011-07-31 July, Fiji\July, Fiji 06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285750"/>
            <a:ext cx="8128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2011 Pics\2011-07-31 July, Fiji\July, Fiji 06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28575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04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en &amp; Penny\Desktop\DCIM\103CANON\IMG_190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1" y="457200"/>
            <a:ext cx="8290923" cy="4171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1315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en &amp; Penny\Desktop\DCIM\103CANON\IMG_19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4518"/>
            <a:ext cx="8382000" cy="47148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77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en &amp; Penny\Pictures\2011-07-31 July, Fiji\July, Fiji 1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28575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91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Ken &amp; Penny\Pictures\2011-07-31 July, Fiji\July, Fiji 1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28575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161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2011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Fiji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Population: 860,000 (July, 2011 Estimate)</a:t>
            </a:r>
          </a:p>
          <a:p>
            <a:r>
              <a:rPr lang="en-US" sz="2800" dirty="0" smtClean="0"/>
              <a:t>Ethnic Groups: Fijian 57%, Indo-Fijian 37%, </a:t>
            </a:r>
          </a:p>
          <a:p>
            <a:r>
              <a:rPr lang="en-US" sz="2800" dirty="0" smtClean="0"/>
              <a:t>Language: English, Fijian, Hindi</a:t>
            </a:r>
          </a:p>
          <a:p>
            <a:r>
              <a:rPr lang="en-US" sz="2800" dirty="0" smtClean="0"/>
              <a:t>Religion: Christian 52%, Hindu 33%, Muslim 7%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462915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95D"/>
                </a:solidFill>
              </a:rPr>
              <a:t>Where the New Day Officially Begins</a:t>
            </a:r>
            <a:endParaRPr lang="en-US" dirty="0">
              <a:solidFill>
                <a:srgbClr val="FFC9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2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85750"/>
            <a:ext cx="8229600" cy="46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80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1" y="228600"/>
            <a:ext cx="6951995" cy="4774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99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en McDaniel\Pictures\Fiji Trip 2013\IMG_20130907_225001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2238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en &amp; Penny\Desktop\Fiji November 11\103CANON\IMG_198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7800" y="398036"/>
            <a:ext cx="6291944" cy="42311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59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Ken &amp; Penny\Desktop\DCIM\103CANON\IMG_195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28575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8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2011 Pics\Fiji November 11\103CANON\IMG_19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23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en McDaniel\Pictures\Fiji Trip 2013\IMG_20130912_04283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990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Ken &amp; Penny\Desktop\Fiji November 11\103CANON\IMG_196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2600" y="551125"/>
            <a:ext cx="5638800" cy="4023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14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Ken &amp; Penny\Desktop\Fiji November 11\103CANON\IMG_197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800100"/>
            <a:ext cx="8223364" cy="3820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72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Ken McDaniel\Pictures\Fiji Trip 2013\IMG_20130914_19053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8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1" y="457200"/>
            <a:ext cx="5422251" cy="33428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42291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9933"/>
                </a:solidFill>
              </a:rPr>
              <a:t>About 2800 Miles Southwest of Honolulu and 1100 Miles North of New Zealand</a:t>
            </a:r>
            <a:endParaRPr lang="en-US" sz="24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00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Ken McDaniel\Pictures\Fiji Trip 2013\IMG_20130907_201744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9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98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en McDaniel\Pictures\Fiji Trip 2013\IMG_20130907_225001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3031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Ken McDaniel\Dropbox\Camera Uploads\2014-03-25 18.56.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4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Ken McDaniel\Pictures\Fiji Trip 2013\IMG_20130910_1828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0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en McDaniel\Dropbox\Camera Uploads\2014-03-20 03.11.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en McDaniel\Desktop\Fiji 2014\2014-04-09 19.47.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616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en McDaniel\Desktop\Fiji 2014\2014-04-09 19.06.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40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en McDaniel\Pictures\Fiji Trip 2013\IMG_20130912_18103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8896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en McDaniel\Dropbox\Camera Uploads\2014-03-21 04.00.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3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351035"/>
            <a:ext cx="8610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99963"/>
                </a:solidFill>
              </a:rPr>
              <a:t>Fiji Is Comprised of a Group of 333 Volcanic Islands – 100 Are Inhabited</a:t>
            </a:r>
            <a:endParaRPr lang="en-US" sz="2400" dirty="0">
              <a:solidFill>
                <a:srgbClr val="F99963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6400" y="408214"/>
            <a:ext cx="5878286" cy="3306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527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Ken McDaniel\Pictures\Fiji Trip 2013\IMG_20130912_2022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22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n McDaniel\Dropbox\Camera Uploads\2014-03-27 20.24.4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5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2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Ken McDaniel\Pictures\Fiji Trip 2013\IMG_20130914_1905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3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en McDaniel\Dropbox\Camera Uploads\2014-03-15 19.10.2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en McDaniel\Dropbox\Camera Uploads\2014-03-16 20.13.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2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en McDaniel\Desktop\Fiji 2014\2014-04-04 20.53.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6074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en McDaniel\Dropbox\Camera Uploads\2014-04-06 17.20.3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042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en McDaniel\Dropbox\Camera Uploads\2014-03-20 22.49.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796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en McDaniel\Dropbox\Camera Uploads\2014-03-19 20.18.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24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652" y="274320"/>
            <a:ext cx="5543549" cy="3326130"/>
          </a:xfrm>
          <a:prstGeom prst="ellipse">
            <a:avLst/>
          </a:prstGeom>
          <a:ln w="63500" cap="rnd">
            <a:solidFill>
              <a:srgbClr val="233D3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3945403"/>
            <a:ext cx="7086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95D"/>
                </a:solidFill>
              </a:rPr>
              <a:t>Length: 100 Miles, Width: </a:t>
            </a:r>
            <a:r>
              <a:rPr lang="en-US" sz="2400" dirty="0">
                <a:solidFill>
                  <a:srgbClr val="FFC95D"/>
                </a:solidFill>
              </a:rPr>
              <a:t>6</a:t>
            </a:r>
            <a:r>
              <a:rPr lang="en-US" sz="2400" dirty="0" smtClean="0">
                <a:solidFill>
                  <a:srgbClr val="FFC95D"/>
                </a:solidFill>
              </a:rPr>
              <a:t>0 Miles On Average</a:t>
            </a:r>
          </a:p>
          <a:p>
            <a:pPr algn="ctr"/>
            <a:r>
              <a:rPr lang="en-US" dirty="0" smtClean="0">
                <a:solidFill>
                  <a:srgbClr val="FFC95D"/>
                </a:solidFill>
              </a:rPr>
              <a:t>(About the size of Hawaii’s “Big Island”)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FFC95D"/>
                </a:solidFill>
              </a:rPr>
              <a:t>Home to 70% of Fiji’s Population </a:t>
            </a:r>
            <a:endParaRPr lang="en-US" sz="2400" dirty="0">
              <a:solidFill>
                <a:srgbClr val="FFC9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609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n McDaniel\Dropbox\Camera Uploads\2014-03-17 21.55.4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21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en McDaniel\Dropbox\Camera Uploads\2014-03-26 03.05.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0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en McDaniel\Desktop\Fiji 2014\2014-03-24 03.09.5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5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en McDaniel\Desktop\Fiji 2014\2014-04-10 03.09.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1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Ken McDaniel\Desktop\Fiji 2014\2014-04-02 04.47.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6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en McDaniel\Desktop\Fiji 2014\2014-04-10 03.09.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2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en McDaniel\Desktop\Fiji 2014\2014-03-17 20.41.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0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en McDaniel\Desktop\Fiji 2014\2014-03-31 20.26.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2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en McDaniel\Dropbox\Camera Uploads\2014-03-28 18.40.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en McDaniel\Desktop\Fiji 2014\2014-04-10 03.22.5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09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2011 Pics\2011-08-05 August-Fiji\IMG_168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6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n McDaniel\Desktop\Fiji 2014\2014-03-22 19.24.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2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en McDaniel\Dropbox\Camera Uploads\2014-03-29 18.36.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2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en McDaniel\Dropbox\Camera Uploads\2014-03-29 19.20.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39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n McDaniel\Dropbox\Camera Uploads\2014-03-15 19.05.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98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5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en McDaniel\Desktop\Fiji 2014\2014-04-03 02.23.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99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en McDaniel\Desktop\Fiji 2014\2014-04-03 02.22.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124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en McDaniel\Dropbox\Camera Uploads\2014-03-17 23.00.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9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en McDaniel\Dropbox\Camera Uploads\2014-03-17 23.00.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276814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en McDaniel\Dropbox\Camera Uploads\2014-04-01 00.41.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2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Ken &amp; Penny\Desktop\Fiji November 11\103CANON\IMG_197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28575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5748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en McDaniel\Dropbox\Camera Uploads\2014-04-01 00.41.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3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2011 Pics\Fiji October\IMG_192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6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5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0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11 Pics\2011-07-31 July, Fiji\July, Fiji 0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1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2011 Pics\Fiji 2,3-11\IMG_13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4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0">
        <p:fade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3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Ken &amp; Penny\Desktop\Fiji November 11\103CANON\IMG_19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28575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57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5172</TotalTime>
  <Words>107</Words>
  <Application>Microsoft Office PowerPoint</Application>
  <PresentationFormat>On-screen Show (16:9)</PresentationFormat>
  <Paragraphs>14</Paragraphs>
  <Slides>86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0" baseType="lpstr">
      <vt:lpstr>Arial</vt:lpstr>
      <vt:lpstr>Arial Narrow</vt:lpstr>
      <vt:lpstr>Calibri</vt:lpstr>
      <vt:lpstr>Horizon</vt:lpstr>
      <vt:lpstr>PowerPoint Presentation</vt:lpstr>
      <vt:lpstr>Fiji</vt:lpstr>
      <vt:lpstr>Fiji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&amp; Penny</dc:creator>
  <cp:lastModifiedBy>Ken McDaniel</cp:lastModifiedBy>
  <cp:revision>132</cp:revision>
  <dcterms:created xsi:type="dcterms:W3CDTF">2011-05-21T04:20:30Z</dcterms:created>
  <dcterms:modified xsi:type="dcterms:W3CDTF">2014-09-21T02:34:13Z</dcterms:modified>
</cp:coreProperties>
</file>