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>
  <p:sldMasterIdLst>
    <p:sldMasterId id="2147483648" r:id="rId1"/>
    <p:sldMasterId id="2147483653" r:id="rId2"/>
  </p:sldMasterIdLst>
  <p:notesMasterIdLst>
    <p:notesMasterId r:id="rId20"/>
  </p:notesMasterIdLst>
  <p:sldIdLst>
    <p:sldId id="264" r:id="rId3"/>
    <p:sldId id="257" r:id="rId4"/>
    <p:sldId id="259" r:id="rId5"/>
    <p:sldId id="265" r:id="rId6"/>
    <p:sldId id="266" r:id="rId7"/>
    <p:sldId id="260" r:id="rId8"/>
    <p:sldId id="273" r:id="rId9"/>
    <p:sldId id="275" r:id="rId10"/>
    <p:sldId id="261" r:id="rId11"/>
    <p:sldId id="277" r:id="rId12"/>
    <p:sldId id="278" r:id="rId13"/>
    <p:sldId id="262" r:id="rId14"/>
    <p:sldId id="281" r:id="rId15"/>
    <p:sldId id="284" r:id="rId16"/>
    <p:sldId id="263" r:id="rId17"/>
    <p:sldId id="286" r:id="rId18"/>
    <p:sldId id="320" r:id="rId19"/>
  </p:sldIdLst>
  <p:sldSz cx="9144000" cy="5143500" type="screen16x9"/>
  <p:notesSz cx="6858000" cy="9144000"/>
  <p:embeddedFontLst>
    <p:embeddedFont>
      <p:font typeface="Times" pitchFamily="18" charset="0"/>
      <p:regular r:id="rId21"/>
      <p:bold r:id="rId22"/>
      <p:italic r:id="rId23"/>
      <p:boldItalic r:id="rId24"/>
    </p:embeddedFont>
    <p:embeddedFont>
      <p:font typeface="Georgia" pitchFamily="18" charset="0"/>
      <p:regular r:id="rId25"/>
      <p:bold r:id="rId26"/>
      <p:italic r:id="rId27"/>
      <p:boldItalic r:id="rId28"/>
    </p:embeddedFont>
  </p:embeddedFont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A85E"/>
    <a:srgbClr val="F3C8C5"/>
    <a:srgbClr val="D34035"/>
    <a:srgbClr val="A45346"/>
    <a:srgbClr val="000000"/>
    <a:srgbClr val="ADAD9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629" autoAdjust="0"/>
    <p:restoredTop sz="94625" autoAdjust="0"/>
  </p:normalViewPr>
  <p:slideViewPr>
    <p:cSldViewPr>
      <p:cViewPr varScale="1">
        <p:scale>
          <a:sx n="109" d="100"/>
          <a:sy n="109" d="100"/>
        </p:scale>
        <p:origin x="-636" y="-9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58989913" cy="58989913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font" Target="fonts/font6.fntdata"/><Relationship Id="rId3" Type="http://schemas.openxmlformats.org/officeDocument/2006/relationships/slide" Target="slides/slide1.xml"/><Relationship Id="rId21" Type="http://schemas.openxmlformats.org/officeDocument/2006/relationships/font" Target="fonts/font1.fntdata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font" Target="fonts/font5.fntdata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font" Target="fonts/font4.fntdata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font" Target="fonts/font3.fntdata"/><Relationship Id="rId28" Type="http://schemas.openxmlformats.org/officeDocument/2006/relationships/font" Target="fonts/font8.fntdata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font" Target="fonts/font2.fntdata"/><Relationship Id="rId27" Type="http://schemas.openxmlformats.org/officeDocument/2006/relationships/font" Target="fonts/font7.fntdata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/>
              </a:defRPr>
            </a:lvl1pPr>
          </a:lstStyle>
          <a:p>
            <a:endParaRPr lang="en-US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/>
              </a:defRPr>
            </a:lvl1pPr>
          </a:lstStyle>
          <a:p>
            <a:endParaRPr lang="en-US"/>
          </a:p>
        </p:txBody>
      </p:sp>
      <p:sp>
        <p:nvSpPr>
          <p:cNvPr id="962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962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62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/>
              </a:defRPr>
            </a:lvl1pPr>
          </a:lstStyle>
          <a:p>
            <a:endParaRPr lang="en-US"/>
          </a:p>
        </p:txBody>
      </p:sp>
      <p:sp>
        <p:nvSpPr>
          <p:cNvPr id="962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/>
              </a:defRPr>
            </a:lvl1pPr>
          </a:lstStyle>
          <a:p>
            <a:fld id="{9B5FDC87-4ECA-4CBA-8919-A077AE7BF0B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360033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143000"/>
            <a:ext cx="6324600" cy="120015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2571750"/>
            <a:ext cx="5638800" cy="800100"/>
          </a:xfrm>
        </p:spPr>
        <p:txBody>
          <a:bodyPr/>
          <a:lstStyle>
            <a:lvl1pPr marL="0" indent="0" algn="ctr">
              <a:lnSpc>
                <a:spcPct val="90000"/>
              </a:lnSpc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4800600"/>
            <a:ext cx="1905000" cy="2857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733800" y="4800600"/>
            <a:ext cx="1905000" cy="2857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4800600"/>
            <a:ext cx="1905000" cy="285750"/>
          </a:xfrm>
        </p:spPr>
        <p:txBody>
          <a:bodyPr/>
          <a:lstStyle>
            <a:lvl1pPr>
              <a:defRPr/>
            </a:lvl1pPr>
          </a:lstStyle>
          <a:p>
            <a:fld id="{74D19F9B-0434-49D7-A85F-859C581BC0A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16898D-3284-4827-BB7B-963DD82F3E9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94449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295900" y="514350"/>
            <a:ext cx="1562100" cy="42862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514350"/>
            <a:ext cx="4533900" cy="42862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37536E-0E6C-4B4B-B3C4-1E703B3FBA0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492905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BBA7EA-23F4-4D43-9A90-113EDEDF4AD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72485445"/>
      </p:ext>
    </p:extLst>
  </p:cSld>
  <p:clrMapOvr>
    <a:masterClrMapping/>
  </p:clrMapOvr>
  <p:transition>
    <p:fade thruBlk="1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3C490E-5566-4E11-B69E-D0A182AF994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81372828"/>
      </p:ext>
    </p:extLst>
  </p:cSld>
  <p:clrMapOvr>
    <a:masterClrMapping/>
  </p:clrMapOvr>
  <p:transition>
    <p:fade thruBlk="1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C1A337-A10D-4BC2-B03C-0A41D81C6BA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48829029"/>
      </p:ext>
    </p:extLst>
  </p:cSld>
  <p:clrMapOvr>
    <a:masterClrMapping/>
  </p:clrMapOvr>
  <p:transition>
    <p:fade thruBlk="1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395A44-3322-4278-ABED-EBA3D3F3C77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65778887"/>
      </p:ext>
    </p:extLst>
  </p:cSld>
  <p:clrMapOvr>
    <a:masterClrMapping/>
  </p:clrMapOvr>
  <p:transition>
    <p:fade thruBlk="1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6C55D4-C158-4A85-893B-4AD94714D8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43744776"/>
      </p:ext>
    </p:extLst>
  </p:cSld>
  <p:clrMapOvr>
    <a:masterClrMapping/>
  </p:clrMapOvr>
  <p:transition>
    <p:fade thruBlk="1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9B9FEF-8B70-4765-A73E-223FE8C5BA5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50750252"/>
      </p:ext>
    </p:extLst>
  </p:cSld>
  <p:clrMapOvr>
    <a:masterClrMapping/>
  </p:clrMapOvr>
  <p:transition>
    <p:fade thruBlk="1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8E1220-A7E8-4F10-98C1-71E588AA8BD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12457707"/>
      </p:ext>
    </p:extLst>
  </p:cSld>
  <p:clrMapOvr>
    <a:masterClrMapping/>
  </p:clrMapOvr>
  <p:transition>
    <p:fade thruBlk="1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B86CCE-E805-40CC-82B7-6232BD9E94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87722646"/>
      </p:ext>
    </p:extLst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2509A3-99E8-42D0-AD8E-7662FDE4904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670107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914418-09E6-4D6B-BD1A-81F4BF456A6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93736395"/>
      </p:ext>
    </p:extLst>
  </p:cSld>
  <p:clrMapOvr>
    <a:masterClrMapping/>
  </p:clrMapOvr>
  <p:transition>
    <p:fade thruBlk="1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060281-59B5-49BB-A5B0-E04FD7B0D07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45957504"/>
      </p:ext>
    </p:extLst>
  </p:cSld>
  <p:clrMapOvr>
    <a:masterClrMapping/>
  </p:clrMapOvr>
  <p:transition>
    <p:fade thruBlk="1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601E88-CCF8-4878-85F4-A04FC458FB2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99916428"/>
      </p:ext>
    </p:extLst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1A7411-3D14-4500-95B5-49A26F0583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53868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85900"/>
            <a:ext cx="2438400" cy="3314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00400" y="1485900"/>
            <a:ext cx="2438400" cy="3314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CF742D-6D5B-4A46-BB50-62E446D34F5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35786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DB1700-DAF2-442D-BB4E-A80ADA74BA1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67463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895D86-1B3C-4F7A-9A84-2B9786303CD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87933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0386D1-38BE-44E0-9F0E-41E17AA8541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15002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E30FAC-0070-479A-847D-FB1A4C6DDE7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01265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4BF217-53AA-4E38-878A-3DC9B38FCAE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09282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514350"/>
            <a:ext cx="6248400" cy="80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485900"/>
            <a:ext cx="5029200" cy="331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55638" y="4857750"/>
            <a:ext cx="1630362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Times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05200" y="4857750"/>
            <a:ext cx="2020888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Times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1" y="4857750"/>
            <a:ext cx="1630363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Times"/>
              </a:defRPr>
            </a:lvl1pPr>
          </a:lstStyle>
          <a:p>
            <a:fld id="{A57600EA-AC7B-4006-86CA-0C0DD263A86F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rtl="0" fontAlgn="base">
        <a:lnSpc>
          <a:spcPct val="7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lnSpc>
          <a:spcPct val="7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lnSpc>
          <a:spcPct val="7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lnSpc>
          <a:spcPct val="7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lnSpc>
          <a:spcPct val="7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lnSpc>
          <a:spcPct val="7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lnSpc>
          <a:spcPct val="7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lnSpc>
          <a:spcPct val="7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lnSpc>
          <a:spcPct val="7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endParaRPr lang="en-US"/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19"/>
            <a:ext cx="2895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en-US"/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7F65BB70-AF72-4882-AFA3-676E078134EB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fade thruBlk="1"/>
  </p:transition>
  <p:txStyles>
    <p:titleStyle>
      <a:lvl1pPr algn="ctr" rtl="0" fontAlgn="base">
        <a:spcBef>
          <a:spcPct val="0"/>
        </a:spcBef>
        <a:spcAft>
          <a:spcPct val="0"/>
        </a:spcAft>
        <a:defRPr sz="4000" b="1" i="1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000" b="1" i="1">
          <a:solidFill>
            <a:schemeClr val="tx2"/>
          </a:solidFill>
          <a:latin typeface="Georgia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000" b="1" i="1">
          <a:solidFill>
            <a:schemeClr val="tx2"/>
          </a:solidFill>
          <a:latin typeface="Georgia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000" b="1" i="1">
          <a:solidFill>
            <a:schemeClr val="tx2"/>
          </a:solidFill>
          <a:latin typeface="Georgia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000" b="1" i="1">
          <a:solidFill>
            <a:schemeClr val="tx2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 i="1">
          <a:solidFill>
            <a:schemeClr val="tx2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 i="1">
          <a:solidFill>
            <a:schemeClr val="tx2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 i="1">
          <a:solidFill>
            <a:schemeClr val="tx2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 i="1">
          <a:solidFill>
            <a:schemeClr val="tx2"/>
          </a:solidFill>
          <a:latin typeface="Georgia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2514600" y="457200"/>
            <a:ext cx="5867400" cy="800100"/>
          </a:xfrm>
        </p:spPr>
        <p:txBody>
          <a:bodyPr/>
          <a:lstStyle/>
          <a:p>
            <a:r>
              <a:rPr lang="en-US"/>
              <a:t>Motivates Purity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534716"/>
            <a:ext cx="7880350" cy="3265884"/>
          </a:xfrm>
        </p:spPr>
        <p:txBody>
          <a:bodyPr/>
          <a:lstStyle/>
          <a:p>
            <a:r>
              <a:rPr lang="en-US"/>
              <a:t>God expects and requires us to be holy – 1 Peter 1:13-19.</a:t>
            </a:r>
          </a:p>
          <a:p>
            <a:r>
              <a:rPr lang="en-US"/>
              <a:t>If we turn back to the world we forfeit our hope – 2 Peter 2:20-22.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2514600" y="457200"/>
            <a:ext cx="5867400" cy="800100"/>
          </a:xfrm>
        </p:spPr>
        <p:txBody>
          <a:bodyPr/>
          <a:lstStyle/>
          <a:p>
            <a:r>
              <a:rPr lang="en-US"/>
              <a:t>Motivates Purity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534716"/>
            <a:ext cx="7880350" cy="3265884"/>
          </a:xfrm>
        </p:spPr>
        <p:txBody>
          <a:bodyPr/>
          <a:lstStyle/>
          <a:p>
            <a:r>
              <a:rPr lang="en-US" sz="3000" dirty="0"/>
              <a:t>God expects and requires us to be holy – 1 Peter 1:13-19.</a:t>
            </a:r>
          </a:p>
          <a:p>
            <a:r>
              <a:rPr lang="en-US" sz="3000" dirty="0"/>
              <a:t>If we turn back to the world we forfeit our hope – 2 Peter 2:20-22.</a:t>
            </a:r>
          </a:p>
          <a:p>
            <a:r>
              <a:rPr lang="en-US" sz="3000" dirty="0"/>
              <a:t>Therefore our hope motivates us to purify ourselves – 1 John 3:1-3; 2 Corinthians 6:14-7:1.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2514600" y="457200"/>
            <a:ext cx="5867400" cy="800100"/>
          </a:xfrm>
        </p:spPr>
        <p:txBody>
          <a:bodyPr/>
          <a:lstStyle/>
          <a:p>
            <a:r>
              <a:rPr lang="en-US"/>
              <a:t>Inspires Confidence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534716"/>
            <a:ext cx="7880350" cy="3265884"/>
          </a:xfrm>
        </p:spPr>
        <p:txBody>
          <a:bodyPr/>
          <a:lstStyle/>
          <a:p>
            <a:r>
              <a:rPr lang="en-US"/>
              <a:t>Through Christ we can have confidence of fellowship with God and eternal life in heaven – Hebrews 10:18-23.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2514600" y="457200"/>
            <a:ext cx="5867400" cy="800100"/>
          </a:xfrm>
        </p:spPr>
        <p:txBody>
          <a:bodyPr/>
          <a:lstStyle/>
          <a:p>
            <a:r>
              <a:rPr lang="en-US"/>
              <a:t>Inspires Confidence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534716"/>
            <a:ext cx="7880350" cy="3265884"/>
          </a:xfrm>
        </p:spPr>
        <p:txBody>
          <a:bodyPr/>
          <a:lstStyle/>
          <a:p>
            <a:r>
              <a:rPr lang="en-US" sz="3000" dirty="0"/>
              <a:t>Through Christ we can have confidence of fellowship with God and eternal life in heaven – Hebrews 10:18-23.</a:t>
            </a:r>
          </a:p>
          <a:p>
            <a:r>
              <a:rPr lang="en-US" sz="3000" dirty="0"/>
              <a:t>God assures us that we do not have to fear His coming – 1 John 4:17-5:3.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2514600" y="457200"/>
            <a:ext cx="5867400" cy="800100"/>
          </a:xfrm>
        </p:spPr>
        <p:txBody>
          <a:bodyPr/>
          <a:lstStyle/>
          <a:p>
            <a:r>
              <a:rPr lang="en-US"/>
              <a:t>Inspires Confidence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534716"/>
            <a:ext cx="7880350" cy="3265884"/>
          </a:xfrm>
        </p:spPr>
        <p:txBody>
          <a:bodyPr/>
          <a:lstStyle/>
          <a:p>
            <a:r>
              <a:rPr lang="en-US" sz="2800" dirty="0"/>
              <a:t>Through Christ we can have confidence of fellowship with God and eternal life in heaven – Hebrews 10:18-23.</a:t>
            </a:r>
          </a:p>
          <a:p>
            <a:r>
              <a:rPr lang="en-US" sz="2800" dirty="0"/>
              <a:t>God assures us that we do not have to fear His coming – 1 John 4:17-5:3.</a:t>
            </a:r>
          </a:p>
          <a:p>
            <a:r>
              <a:rPr lang="en-US" sz="2800" dirty="0"/>
              <a:t>His promises and assurance inspire us to continue to serve Him – 1 John 5:11-15.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2514600" y="457200"/>
            <a:ext cx="5867400" cy="800100"/>
          </a:xfrm>
        </p:spPr>
        <p:txBody>
          <a:bodyPr/>
          <a:lstStyle/>
          <a:p>
            <a:r>
              <a:rPr lang="en-US"/>
              <a:t>Promotes Rejoicing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534716"/>
            <a:ext cx="7880350" cy="3265884"/>
          </a:xfrm>
        </p:spPr>
        <p:txBody>
          <a:bodyPr/>
          <a:lstStyle/>
          <a:p>
            <a:r>
              <a:rPr lang="en-US"/>
              <a:t>Hope itself involves happiness and joy – Romans 5:1-2.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2514600" y="457200"/>
            <a:ext cx="5867400" cy="800100"/>
          </a:xfrm>
        </p:spPr>
        <p:txBody>
          <a:bodyPr/>
          <a:lstStyle/>
          <a:p>
            <a:r>
              <a:rPr lang="en-US"/>
              <a:t>Promotes Rejoicing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534716"/>
            <a:ext cx="7880350" cy="3265884"/>
          </a:xfrm>
        </p:spPr>
        <p:txBody>
          <a:bodyPr/>
          <a:lstStyle/>
          <a:p>
            <a:r>
              <a:rPr lang="en-US"/>
              <a:t>Hope itself involves happiness and joy – Romans 5:1-2.</a:t>
            </a:r>
          </a:p>
          <a:p>
            <a:r>
              <a:rPr lang="en-US"/>
              <a:t>Knowing what God has in store gives us great cause for rejoicing – Romans 8:18-25.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97505837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1200150"/>
            <a:ext cx="6324600" cy="1028700"/>
          </a:xfrm>
        </p:spPr>
        <p:txBody>
          <a:bodyPr/>
          <a:lstStyle/>
          <a:p>
            <a:r>
              <a:rPr lang="en-US"/>
              <a:t>The Hope of Glory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79464" y="2571750"/>
            <a:ext cx="5545137" cy="800100"/>
          </a:xfrm>
        </p:spPr>
        <p:txBody>
          <a:bodyPr/>
          <a:lstStyle/>
          <a:p>
            <a:r>
              <a:rPr lang="en-US"/>
              <a:t>Colossians 1:24-27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514600" y="457200"/>
            <a:ext cx="5867400" cy="800100"/>
          </a:xfrm>
        </p:spPr>
        <p:txBody>
          <a:bodyPr/>
          <a:lstStyle/>
          <a:p>
            <a:r>
              <a:rPr lang="en-US"/>
              <a:t>Descriptions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09600" y="1534716"/>
            <a:ext cx="7994650" cy="3265884"/>
          </a:xfrm>
        </p:spPr>
        <p:txBody>
          <a:bodyPr/>
          <a:lstStyle/>
          <a:p>
            <a:r>
              <a:rPr lang="en-US"/>
              <a:t>It is a living hope – 1 Peter 1:3.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2514600" y="457200"/>
            <a:ext cx="5867400" cy="800100"/>
          </a:xfrm>
        </p:spPr>
        <p:txBody>
          <a:bodyPr/>
          <a:lstStyle/>
          <a:p>
            <a:r>
              <a:rPr lang="en-US"/>
              <a:t>Descriptions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534716"/>
            <a:ext cx="7994650" cy="3265884"/>
          </a:xfrm>
        </p:spPr>
        <p:txBody>
          <a:bodyPr/>
          <a:lstStyle/>
          <a:p>
            <a:r>
              <a:rPr lang="en-US"/>
              <a:t>It is a living hope – 1 Peter 1:3.</a:t>
            </a:r>
          </a:p>
          <a:p>
            <a:r>
              <a:rPr lang="en-US"/>
              <a:t>It is a blessed hope –Titus 2:13.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2514600" y="457200"/>
            <a:ext cx="5867400" cy="800100"/>
          </a:xfrm>
        </p:spPr>
        <p:txBody>
          <a:bodyPr/>
          <a:lstStyle/>
          <a:p>
            <a:r>
              <a:rPr lang="en-US"/>
              <a:t>Descriptions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534716"/>
            <a:ext cx="7994650" cy="3265884"/>
          </a:xfrm>
        </p:spPr>
        <p:txBody>
          <a:bodyPr/>
          <a:lstStyle/>
          <a:p>
            <a:r>
              <a:rPr lang="en-US"/>
              <a:t>It is a living hope – 1 Peter 1:3.</a:t>
            </a:r>
          </a:p>
          <a:p>
            <a:r>
              <a:rPr lang="en-US"/>
              <a:t>It is a blessed hope –Titus 2:13.</a:t>
            </a:r>
          </a:p>
          <a:p>
            <a:r>
              <a:rPr lang="en-US"/>
              <a:t>It is a good hope – 2 Thessalonians 2:16-17.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2514600" y="457200"/>
            <a:ext cx="5867400" cy="800100"/>
          </a:xfrm>
        </p:spPr>
        <p:txBody>
          <a:bodyPr/>
          <a:lstStyle/>
          <a:p>
            <a:r>
              <a:rPr lang="en-US"/>
              <a:t>Provides Stability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534716"/>
            <a:ext cx="7994650" cy="3265884"/>
          </a:xfrm>
        </p:spPr>
        <p:txBody>
          <a:bodyPr/>
          <a:lstStyle/>
          <a:p>
            <a:r>
              <a:rPr lang="en-US"/>
              <a:t>Hope is referred to as anchor for the soul – Hebrews 6:17-20.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2514600" y="457200"/>
            <a:ext cx="5867400" cy="800100"/>
          </a:xfrm>
        </p:spPr>
        <p:txBody>
          <a:bodyPr/>
          <a:lstStyle/>
          <a:p>
            <a:r>
              <a:rPr lang="en-US"/>
              <a:t>Provides Stability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534716"/>
            <a:ext cx="7994650" cy="3265884"/>
          </a:xfrm>
        </p:spPr>
        <p:txBody>
          <a:bodyPr/>
          <a:lstStyle/>
          <a:p>
            <a:r>
              <a:rPr lang="en-US"/>
              <a:t>Hope is referred to as anchor for the soul – Hebrews 6:17-20.</a:t>
            </a:r>
          </a:p>
          <a:p>
            <a:r>
              <a:rPr lang="en-US"/>
              <a:t>It is anchored in heaven – Colossians 1:3-5; 1 Peter 1:3-4.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2514600" y="457200"/>
            <a:ext cx="5867400" cy="800100"/>
          </a:xfrm>
        </p:spPr>
        <p:txBody>
          <a:bodyPr/>
          <a:lstStyle/>
          <a:p>
            <a:r>
              <a:rPr lang="en-US"/>
              <a:t>Provides Stability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1" y="1534716"/>
            <a:ext cx="7534034" cy="3265884"/>
          </a:xfrm>
        </p:spPr>
        <p:txBody>
          <a:bodyPr/>
          <a:lstStyle/>
          <a:p>
            <a:r>
              <a:rPr lang="en-US" sz="3000" dirty="0"/>
              <a:t>Hope is referred to as anchor for the soul – Hebrews 6:17-20.</a:t>
            </a:r>
          </a:p>
          <a:p>
            <a:r>
              <a:rPr lang="en-US" sz="3000" dirty="0"/>
              <a:t>It is anchored in heaven – Colossians 1:3-5; 1 Peter 1:3-4.</a:t>
            </a:r>
          </a:p>
          <a:p>
            <a:r>
              <a:rPr lang="en-US" sz="3000" dirty="0"/>
              <a:t>It provides the confidence we need to persevere and remain faithful – Romans 5:1-5.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2514600" y="457200"/>
            <a:ext cx="5867400" cy="800100"/>
          </a:xfrm>
        </p:spPr>
        <p:txBody>
          <a:bodyPr/>
          <a:lstStyle/>
          <a:p>
            <a:r>
              <a:rPr lang="en-US"/>
              <a:t>Motivates Purity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534716"/>
            <a:ext cx="7880350" cy="3265884"/>
          </a:xfrm>
        </p:spPr>
        <p:txBody>
          <a:bodyPr/>
          <a:lstStyle/>
          <a:p>
            <a:r>
              <a:rPr lang="en-US"/>
              <a:t>God expects and requires us to be holy – 1 Peter 1:13-19.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theme/theme1.xml><?xml version="1.0" encoding="utf-8"?>
<a:theme xmlns:a="http://schemas.openxmlformats.org/drawingml/2006/main" name="Pipeline-SecondComing">
  <a:themeElements>
    <a:clrScheme name="">
      <a:dk1>
        <a:srgbClr val="2C223A"/>
      </a:dk1>
      <a:lt1>
        <a:srgbClr val="DDE3DC"/>
      </a:lt1>
      <a:dk2>
        <a:srgbClr val="7A8E72"/>
      </a:dk2>
      <a:lt2>
        <a:srgbClr val="DDE3DC"/>
      </a:lt2>
      <a:accent1>
        <a:srgbClr val="76A682"/>
      </a:accent1>
      <a:accent2>
        <a:srgbClr val="19581E"/>
      </a:accent2>
      <a:accent3>
        <a:srgbClr val="BEC6BC"/>
      </a:accent3>
      <a:accent4>
        <a:srgbClr val="BDC2BC"/>
      </a:accent4>
      <a:accent5>
        <a:srgbClr val="BDD0C1"/>
      </a:accent5>
      <a:accent6>
        <a:srgbClr val="164F1A"/>
      </a:accent6>
      <a:hlink>
        <a:srgbClr val="E08C5E"/>
      </a:hlink>
      <a:folHlink>
        <a:srgbClr val="7C2531"/>
      </a:folHlink>
    </a:clrScheme>
    <a:fontScheme name="Pipeline-SecondComi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peline-SecondCom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peline-SecondComin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peline-SecondComin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peline-SecondComin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peline-SecondComin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peline-SecondComin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peline-SecondComin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peline-SecondComin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peline-SecondComin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peline-SecondComin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peline-SecondComin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peline-SecondComin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11">
      <a:dk1>
        <a:srgbClr val="3E3E5C"/>
      </a:dk1>
      <a:lt1>
        <a:srgbClr val="FFFFFF"/>
      </a:lt1>
      <a:dk2>
        <a:srgbClr val="666699"/>
      </a:dk2>
      <a:lt2>
        <a:srgbClr val="FFFFFF"/>
      </a:lt2>
      <a:accent1>
        <a:srgbClr val="60597B"/>
      </a:accent1>
      <a:accent2>
        <a:srgbClr val="6666FF"/>
      </a:accent2>
      <a:accent3>
        <a:srgbClr val="B8B8CA"/>
      </a:accent3>
      <a:accent4>
        <a:srgbClr val="DADADA"/>
      </a:accent4>
      <a:accent5>
        <a:srgbClr val="B6B5BF"/>
      </a:accent5>
      <a:accent6>
        <a:srgbClr val="5C5CE7"/>
      </a:accent6>
      <a:hlink>
        <a:srgbClr val="99CCFF"/>
      </a:hlink>
      <a:folHlink>
        <a:srgbClr val="FFFF99"/>
      </a:folHlink>
    </a:clrScheme>
    <a:fontScheme name="1_Default Design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3">
        <a:dk1>
          <a:srgbClr val="2D2015"/>
        </a:dk1>
        <a:lt1>
          <a:srgbClr val="FFFFFF"/>
        </a:lt1>
        <a:dk2>
          <a:srgbClr val="5D3E74"/>
        </a:dk2>
        <a:lt2>
          <a:srgbClr val="E2C98A"/>
        </a:lt2>
        <a:accent1>
          <a:srgbClr val="8C7B70"/>
        </a:accent1>
        <a:accent2>
          <a:srgbClr val="8F5F2F"/>
        </a:accent2>
        <a:accent3>
          <a:srgbClr val="B6AFB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4">
        <a:dk1>
          <a:srgbClr val="2D2015"/>
        </a:dk1>
        <a:lt1>
          <a:srgbClr val="FFFFFF"/>
        </a:lt1>
        <a:dk2>
          <a:srgbClr val="5D3E74"/>
        </a:dk2>
        <a:lt2>
          <a:srgbClr val="E0D460"/>
        </a:lt2>
        <a:accent1>
          <a:srgbClr val="8C7B70"/>
        </a:accent1>
        <a:accent2>
          <a:srgbClr val="8F5F2F"/>
        </a:accent2>
        <a:accent3>
          <a:srgbClr val="B6AFB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Pipeline-SecondComing</Template>
  <TotalTime>461</TotalTime>
  <Words>400</Words>
  <Application>Microsoft Office PowerPoint</Application>
  <PresentationFormat>On-screen Show (16:9)</PresentationFormat>
  <Paragraphs>43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Times</vt:lpstr>
      <vt:lpstr>Georgia</vt:lpstr>
      <vt:lpstr>Pipeline-SecondComing</vt:lpstr>
      <vt:lpstr>1_Default Design</vt:lpstr>
      <vt:lpstr>Slide 1</vt:lpstr>
      <vt:lpstr>The Hope of Glory</vt:lpstr>
      <vt:lpstr>Descriptions</vt:lpstr>
      <vt:lpstr>Descriptions</vt:lpstr>
      <vt:lpstr>Descriptions</vt:lpstr>
      <vt:lpstr>Provides Stability</vt:lpstr>
      <vt:lpstr>Provides Stability</vt:lpstr>
      <vt:lpstr>Provides Stability</vt:lpstr>
      <vt:lpstr>Motivates Purity</vt:lpstr>
      <vt:lpstr>Motivates Purity</vt:lpstr>
      <vt:lpstr>Motivates Purity</vt:lpstr>
      <vt:lpstr>Inspires Confidence</vt:lpstr>
      <vt:lpstr>Inspires Confidence</vt:lpstr>
      <vt:lpstr>Inspires Confidence</vt:lpstr>
      <vt:lpstr>Promotes Rejoicing</vt:lpstr>
      <vt:lpstr>Promotes Rejoicing</vt:lpstr>
      <vt:lpstr>Slide 17</vt:lpstr>
    </vt:vector>
  </TitlesOfParts>
  <Company>Personal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Hope of Glory</dc:title>
  <dc:creator>Ken McDaniel</dc:creator>
  <cp:lastModifiedBy>pepperrd</cp:lastModifiedBy>
  <cp:revision>21</cp:revision>
  <dcterms:created xsi:type="dcterms:W3CDTF">2008-10-19T20:23:27Z</dcterms:created>
  <dcterms:modified xsi:type="dcterms:W3CDTF">2014-09-22T23:52:31Z</dcterms:modified>
</cp:coreProperties>
</file>