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258" r:id="rId3"/>
    <p:sldId id="1424" r:id="rId4"/>
    <p:sldId id="1425" r:id="rId5"/>
    <p:sldId id="1426" r:id="rId6"/>
    <p:sldId id="1427" r:id="rId7"/>
    <p:sldId id="1428" r:id="rId8"/>
    <p:sldId id="1429" r:id="rId9"/>
    <p:sldId id="1430" r:id="rId10"/>
    <p:sldId id="1431" r:id="rId11"/>
    <p:sldId id="1369" r:id="rId12"/>
    <p:sldId id="1432" r:id="rId13"/>
    <p:sldId id="1433" r:id="rId14"/>
    <p:sldId id="1434" r:id="rId15"/>
    <p:sldId id="1435" r:id="rId16"/>
    <p:sldId id="1436" r:id="rId17"/>
    <p:sldId id="1437" r:id="rId18"/>
    <p:sldId id="1438" r:id="rId19"/>
    <p:sldId id="1439" r:id="rId20"/>
    <p:sldId id="1440" r:id="rId21"/>
    <p:sldId id="1441" r:id="rId22"/>
    <p:sldId id="1442" r:id="rId23"/>
    <p:sldId id="1443" r:id="rId24"/>
    <p:sldId id="1444" r:id="rId25"/>
    <p:sldId id="1445" r:id="rId26"/>
    <p:sldId id="1446" r:id="rId27"/>
    <p:sldId id="1447" r:id="rId28"/>
    <p:sldId id="1448" r:id="rId29"/>
    <p:sldId id="1449" r:id="rId30"/>
    <p:sldId id="1450" r:id="rId31"/>
    <p:sldId id="1451" r:id="rId32"/>
    <p:sldId id="1452" r:id="rId33"/>
    <p:sldId id="1453" r:id="rId34"/>
    <p:sldId id="1370" r:id="rId35"/>
    <p:sldId id="1454" r:id="rId36"/>
    <p:sldId id="1455" r:id="rId37"/>
    <p:sldId id="1456" r:id="rId38"/>
    <p:sldId id="1457" r:id="rId39"/>
    <p:sldId id="1458" r:id="rId40"/>
    <p:sldId id="1459" r:id="rId41"/>
    <p:sldId id="1460" r:id="rId42"/>
    <p:sldId id="1461" r:id="rId43"/>
    <p:sldId id="1462" r:id="rId44"/>
    <p:sldId id="1463" r:id="rId45"/>
    <p:sldId id="1464" r:id="rId46"/>
    <p:sldId id="1465" r:id="rId47"/>
    <p:sldId id="1466" r:id="rId48"/>
    <p:sldId id="1467" r:id="rId49"/>
    <p:sldId id="1468" r:id="rId50"/>
    <p:sldId id="1469" r:id="rId51"/>
    <p:sldId id="1470" r:id="rId52"/>
    <p:sldId id="1471" r:id="rId53"/>
    <p:sldId id="1371" r:id="rId54"/>
    <p:sldId id="1472" r:id="rId55"/>
    <p:sldId id="1473" r:id="rId56"/>
    <p:sldId id="1474" r:id="rId57"/>
    <p:sldId id="1475" r:id="rId58"/>
    <p:sldId id="1476" r:id="rId59"/>
    <p:sldId id="1491" r:id="rId60"/>
    <p:sldId id="1477" r:id="rId61"/>
    <p:sldId id="1478" r:id="rId62"/>
    <p:sldId id="1479" r:id="rId63"/>
    <p:sldId id="1480" r:id="rId64"/>
    <p:sldId id="1481" r:id="rId65"/>
    <p:sldId id="1372" r:id="rId66"/>
    <p:sldId id="1482" r:id="rId67"/>
    <p:sldId id="1483" r:id="rId68"/>
    <p:sldId id="1484" r:id="rId69"/>
    <p:sldId id="1485" r:id="rId70"/>
    <p:sldId id="1486" r:id="rId71"/>
    <p:sldId id="1487" r:id="rId72"/>
    <p:sldId id="1488" r:id="rId73"/>
    <p:sldId id="1489" r:id="rId74"/>
    <p:sldId id="1490" r:id="rId75"/>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A50021"/>
    <a:srgbClr val="003300"/>
    <a:srgbClr val="660066"/>
    <a:srgbClr val="5B0A01"/>
    <a:srgbClr val="43193F"/>
    <a:srgbClr val="C96B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7436" autoAdjust="0"/>
  </p:normalViewPr>
  <p:slideViewPr>
    <p:cSldViewPr>
      <p:cViewPr>
        <p:scale>
          <a:sx n="90" d="100"/>
          <a:sy n="90" d="100"/>
        </p:scale>
        <p:origin x="-504" y="-19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806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2D8D3B3-E6E8-4C68-8B28-9C724C138B97}" type="slidenum">
              <a:rPr lang="en-US"/>
              <a:pPr>
                <a:defRPr/>
              </a:pPr>
              <a:t>‹#›</a:t>
            </a:fld>
            <a:endParaRPr lang="en-US"/>
          </a:p>
        </p:txBody>
      </p:sp>
    </p:spTree>
    <p:extLst>
      <p:ext uri="{BB962C8B-B14F-4D97-AF65-F5344CB8AC3E}">
        <p14:creationId xmlns:p14="http://schemas.microsoft.com/office/powerpoint/2010/main" xmlns="" val="2138542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381000" y="685800"/>
            <a:ext cx="6096000" cy="3429000"/>
          </a:xfrm>
          <a:ln/>
        </p:spPr>
      </p:sp>
      <p:sp>
        <p:nvSpPr>
          <p:cNvPr id="89091" name="Notes Placeholder 2"/>
          <p:cNvSpPr>
            <a:spLocks noGrp="1"/>
          </p:cNvSpPr>
          <p:nvPr>
            <p:ph type="body" idx="1"/>
          </p:nvPr>
        </p:nvSpPr>
        <p:spPr>
          <a:noFill/>
        </p:spPr>
        <p:txBody>
          <a:bodyPr/>
          <a:lstStyle/>
          <a:p>
            <a:pPr eaLnBrk="1" hangingPunct="1"/>
            <a:endParaRPr lang="en-US" altLang="en-US" smtClean="0"/>
          </a:p>
        </p:txBody>
      </p:sp>
      <p:sp>
        <p:nvSpPr>
          <p:cNvPr id="89092"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D3D380-F8C6-4FC1-9A75-D04F26DF174A}" type="slidenum">
              <a:rPr lang="en-US" altLang="en-US" smtClean="0"/>
              <a:pPr eaLnBrk="1" hangingPunct="1"/>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Slide Image Placeholder 1"/>
          <p:cNvSpPr>
            <a:spLocks noGrp="1" noRot="1" noChangeAspect="1" noTextEdit="1"/>
          </p:cNvSpPr>
          <p:nvPr>
            <p:ph type="sldImg"/>
          </p:nvPr>
        </p:nvSpPr>
        <p:spPr>
          <a:xfrm>
            <a:off x="381000" y="685800"/>
            <a:ext cx="6096000" cy="3429000"/>
          </a:xfrm>
          <a:ln/>
        </p:spPr>
      </p:sp>
      <p:sp>
        <p:nvSpPr>
          <p:cNvPr id="598019" name="Notes Placeholder 2"/>
          <p:cNvSpPr>
            <a:spLocks noGrp="1"/>
          </p:cNvSpPr>
          <p:nvPr>
            <p:ph type="body" idx="1"/>
          </p:nvPr>
        </p:nvSpPr>
        <p:spPr>
          <a:noFill/>
        </p:spPr>
        <p:txBody>
          <a:bodyPr/>
          <a:lstStyle/>
          <a:p>
            <a:pPr eaLnBrk="1" hangingPunct="1"/>
            <a:endParaRPr lang="en-US" altLang="en-US" smtClean="0"/>
          </a:p>
        </p:txBody>
      </p:sp>
      <p:sp>
        <p:nvSpPr>
          <p:cNvPr id="59802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8AC6E6B-0A84-4C32-8C7B-40270C810D38}" type="slidenum">
              <a:rPr lang="en-US" altLang="en-US" sz="1200"/>
              <a:pPr algn="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Slide Image Placeholder 1"/>
          <p:cNvSpPr>
            <a:spLocks noGrp="1" noRot="1" noChangeAspect="1" noTextEdit="1"/>
          </p:cNvSpPr>
          <p:nvPr>
            <p:ph type="sldImg"/>
          </p:nvPr>
        </p:nvSpPr>
        <p:spPr>
          <a:xfrm>
            <a:off x="381000" y="685800"/>
            <a:ext cx="6096000" cy="3429000"/>
          </a:xfrm>
          <a:ln/>
        </p:spPr>
      </p:sp>
      <p:sp>
        <p:nvSpPr>
          <p:cNvPr id="471043" name="Notes Placeholder 2"/>
          <p:cNvSpPr>
            <a:spLocks noGrp="1"/>
          </p:cNvSpPr>
          <p:nvPr>
            <p:ph type="body" idx="1"/>
          </p:nvPr>
        </p:nvSpPr>
        <p:spPr>
          <a:noFill/>
        </p:spPr>
        <p:txBody>
          <a:bodyPr/>
          <a:lstStyle/>
          <a:p>
            <a:pPr eaLnBrk="1" hangingPunct="1"/>
            <a:endParaRPr lang="en-US" altLang="en-US" smtClean="0"/>
          </a:p>
        </p:txBody>
      </p:sp>
      <p:sp>
        <p:nvSpPr>
          <p:cNvPr id="47104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54EB1E8-239E-4A4F-B669-738D18257452}" type="slidenum">
              <a:rPr lang="en-US" altLang="en-US" sz="1200"/>
              <a:pPr algn="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Slide Image Placeholder 1"/>
          <p:cNvSpPr>
            <a:spLocks noGrp="1" noRot="1" noChangeAspect="1" noTextEdit="1"/>
          </p:cNvSpPr>
          <p:nvPr>
            <p:ph type="sldImg"/>
          </p:nvPr>
        </p:nvSpPr>
        <p:spPr>
          <a:xfrm>
            <a:off x="381000" y="685800"/>
            <a:ext cx="6096000" cy="3429000"/>
          </a:xfrm>
          <a:ln/>
        </p:spPr>
      </p:sp>
      <p:sp>
        <p:nvSpPr>
          <p:cNvPr id="600067" name="Notes Placeholder 2"/>
          <p:cNvSpPr>
            <a:spLocks noGrp="1"/>
          </p:cNvSpPr>
          <p:nvPr>
            <p:ph type="body" idx="1"/>
          </p:nvPr>
        </p:nvSpPr>
        <p:spPr>
          <a:noFill/>
        </p:spPr>
        <p:txBody>
          <a:bodyPr/>
          <a:lstStyle/>
          <a:p>
            <a:pPr eaLnBrk="1" hangingPunct="1"/>
            <a:endParaRPr lang="en-US" altLang="en-US" smtClean="0"/>
          </a:p>
        </p:txBody>
      </p:sp>
      <p:sp>
        <p:nvSpPr>
          <p:cNvPr id="60006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9ED3FD7-535C-4743-9BE2-818147DED5D1}" type="slidenum">
              <a:rPr lang="en-US" altLang="en-US" sz="1200"/>
              <a:pPr algn="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Slide Image Placeholder 1"/>
          <p:cNvSpPr>
            <a:spLocks noGrp="1" noRot="1" noChangeAspect="1" noTextEdit="1"/>
          </p:cNvSpPr>
          <p:nvPr>
            <p:ph type="sldImg"/>
          </p:nvPr>
        </p:nvSpPr>
        <p:spPr>
          <a:xfrm>
            <a:off x="381000" y="685800"/>
            <a:ext cx="6096000" cy="3429000"/>
          </a:xfrm>
          <a:ln/>
        </p:spPr>
      </p:sp>
      <p:sp>
        <p:nvSpPr>
          <p:cNvPr id="602115" name="Notes Placeholder 2"/>
          <p:cNvSpPr>
            <a:spLocks noGrp="1"/>
          </p:cNvSpPr>
          <p:nvPr>
            <p:ph type="body" idx="1"/>
          </p:nvPr>
        </p:nvSpPr>
        <p:spPr>
          <a:noFill/>
        </p:spPr>
        <p:txBody>
          <a:bodyPr/>
          <a:lstStyle/>
          <a:p>
            <a:pPr eaLnBrk="1" hangingPunct="1"/>
            <a:endParaRPr lang="en-US" altLang="en-US" smtClean="0"/>
          </a:p>
        </p:txBody>
      </p:sp>
      <p:sp>
        <p:nvSpPr>
          <p:cNvPr id="60211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8993E28-1064-437D-8BD6-1E6C64A14B82}" type="slidenum">
              <a:rPr lang="en-US" altLang="en-US" sz="1200"/>
              <a:pPr algn="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Slide Image Placeholder 1"/>
          <p:cNvSpPr>
            <a:spLocks noGrp="1" noRot="1" noChangeAspect="1" noTextEdit="1"/>
          </p:cNvSpPr>
          <p:nvPr>
            <p:ph type="sldImg"/>
          </p:nvPr>
        </p:nvSpPr>
        <p:spPr>
          <a:xfrm>
            <a:off x="381000" y="685800"/>
            <a:ext cx="6096000" cy="3429000"/>
          </a:xfrm>
          <a:ln/>
        </p:spPr>
      </p:sp>
      <p:sp>
        <p:nvSpPr>
          <p:cNvPr id="604163" name="Notes Placeholder 2"/>
          <p:cNvSpPr>
            <a:spLocks noGrp="1"/>
          </p:cNvSpPr>
          <p:nvPr>
            <p:ph type="body" idx="1"/>
          </p:nvPr>
        </p:nvSpPr>
        <p:spPr>
          <a:noFill/>
        </p:spPr>
        <p:txBody>
          <a:bodyPr/>
          <a:lstStyle/>
          <a:p>
            <a:pPr eaLnBrk="1" hangingPunct="1"/>
            <a:endParaRPr lang="en-US" altLang="en-US" smtClean="0"/>
          </a:p>
        </p:txBody>
      </p:sp>
      <p:sp>
        <p:nvSpPr>
          <p:cNvPr id="60416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F2F4C45-A49B-44EF-80FA-39AB992A7D33}" type="slidenum">
              <a:rPr lang="en-US" altLang="en-US" sz="1200"/>
              <a:pPr algn="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Slide Image Placeholder 1"/>
          <p:cNvSpPr>
            <a:spLocks noGrp="1" noRot="1" noChangeAspect="1" noTextEdit="1"/>
          </p:cNvSpPr>
          <p:nvPr>
            <p:ph type="sldImg"/>
          </p:nvPr>
        </p:nvSpPr>
        <p:spPr>
          <a:xfrm>
            <a:off x="381000" y="685800"/>
            <a:ext cx="6096000" cy="3429000"/>
          </a:xfrm>
          <a:ln/>
        </p:spPr>
      </p:sp>
      <p:sp>
        <p:nvSpPr>
          <p:cNvPr id="606211" name="Notes Placeholder 2"/>
          <p:cNvSpPr>
            <a:spLocks noGrp="1"/>
          </p:cNvSpPr>
          <p:nvPr>
            <p:ph type="body" idx="1"/>
          </p:nvPr>
        </p:nvSpPr>
        <p:spPr>
          <a:noFill/>
        </p:spPr>
        <p:txBody>
          <a:bodyPr/>
          <a:lstStyle/>
          <a:p>
            <a:pPr eaLnBrk="1" hangingPunct="1"/>
            <a:endParaRPr lang="en-US" altLang="en-US" smtClean="0"/>
          </a:p>
        </p:txBody>
      </p:sp>
      <p:sp>
        <p:nvSpPr>
          <p:cNvPr id="60621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C56EC61-FA4D-4258-933E-333A8C9AD72D}" type="slidenum">
              <a:rPr lang="en-US" altLang="en-US" sz="1200"/>
              <a:pPr algn="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Slide Image Placeholder 1"/>
          <p:cNvSpPr>
            <a:spLocks noGrp="1" noRot="1" noChangeAspect="1" noTextEdit="1"/>
          </p:cNvSpPr>
          <p:nvPr>
            <p:ph type="sldImg"/>
          </p:nvPr>
        </p:nvSpPr>
        <p:spPr>
          <a:xfrm>
            <a:off x="381000" y="685800"/>
            <a:ext cx="6096000" cy="3429000"/>
          </a:xfrm>
          <a:ln/>
        </p:spPr>
      </p:sp>
      <p:sp>
        <p:nvSpPr>
          <p:cNvPr id="608259" name="Notes Placeholder 2"/>
          <p:cNvSpPr>
            <a:spLocks noGrp="1"/>
          </p:cNvSpPr>
          <p:nvPr>
            <p:ph type="body" idx="1"/>
          </p:nvPr>
        </p:nvSpPr>
        <p:spPr>
          <a:noFill/>
        </p:spPr>
        <p:txBody>
          <a:bodyPr/>
          <a:lstStyle/>
          <a:p>
            <a:pPr eaLnBrk="1" hangingPunct="1"/>
            <a:endParaRPr lang="en-US" altLang="en-US" smtClean="0"/>
          </a:p>
        </p:txBody>
      </p:sp>
      <p:sp>
        <p:nvSpPr>
          <p:cNvPr id="60826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51FE447-7F65-4D46-BC17-57A59A60130F}" type="slidenum">
              <a:rPr lang="en-US" altLang="en-US" sz="1200"/>
              <a:pPr algn="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Slide Image Placeholder 1"/>
          <p:cNvSpPr>
            <a:spLocks noGrp="1" noRot="1" noChangeAspect="1" noTextEdit="1"/>
          </p:cNvSpPr>
          <p:nvPr>
            <p:ph type="sldImg"/>
          </p:nvPr>
        </p:nvSpPr>
        <p:spPr>
          <a:xfrm>
            <a:off x="381000" y="685800"/>
            <a:ext cx="6096000" cy="3429000"/>
          </a:xfrm>
          <a:ln/>
        </p:spPr>
      </p:sp>
      <p:sp>
        <p:nvSpPr>
          <p:cNvPr id="610307" name="Notes Placeholder 2"/>
          <p:cNvSpPr>
            <a:spLocks noGrp="1"/>
          </p:cNvSpPr>
          <p:nvPr>
            <p:ph type="body" idx="1"/>
          </p:nvPr>
        </p:nvSpPr>
        <p:spPr>
          <a:noFill/>
        </p:spPr>
        <p:txBody>
          <a:bodyPr/>
          <a:lstStyle/>
          <a:p>
            <a:pPr eaLnBrk="1" hangingPunct="1"/>
            <a:endParaRPr lang="en-US" altLang="en-US" smtClean="0"/>
          </a:p>
        </p:txBody>
      </p:sp>
      <p:sp>
        <p:nvSpPr>
          <p:cNvPr id="61030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94BBB15-8CC6-4F2B-9422-FBEAE533113D}" type="slidenum">
              <a:rPr lang="en-US" altLang="en-US" sz="1200"/>
              <a:pPr algn="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Slide Image Placeholder 1"/>
          <p:cNvSpPr>
            <a:spLocks noGrp="1" noRot="1" noChangeAspect="1" noTextEdit="1"/>
          </p:cNvSpPr>
          <p:nvPr>
            <p:ph type="sldImg"/>
          </p:nvPr>
        </p:nvSpPr>
        <p:spPr>
          <a:xfrm>
            <a:off x="381000" y="685800"/>
            <a:ext cx="6096000" cy="3429000"/>
          </a:xfrm>
          <a:ln/>
        </p:spPr>
      </p:sp>
      <p:sp>
        <p:nvSpPr>
          <p:cNvPr id="612355" name="Notes Placeholder 2"/>
          <p:cNvSpPr>
            <a:spLocks noGrp="1"/>
          </p:cNvSpPr>
          <p:nvPr>
            <p:ph type="body" idx="1"/>
          </p:nvPr>
        </p:nvSpPr>
        <p:spPr>
          <a:noFill/>
        </p:spPr>
        <p:txBody>
          <a:bodyPr/>
          <a:lstStyle/>
          <a:p>
            <a:pPr eaLnBrk="1" hangingPunct="1"/>
            <a:endParaRPr lang="en-US" altLang="en-US" smtClean="0"/>
          </a:p>
        </p:txBody>
      </p:sp>
      <p:sp>
        <p:nvSpPr>
          <p:cNvPr id="61235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28EE664-6FAB-440F-9F34-55297339D1C1}" type="slidenum">
              <a:rPr lang="en-US" altLang="en-US" sz="1200"/>
              <a:pPr algn="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Slide Image Placeholder 1"/>
          <p:cNvSpPr>
            <a:spLocks noGrp="1" noRot="1" noChangeAspect="1" noTextEdit="1"/>
          </p:cNvSpPr>
          <p:nvPr>
            <p:ph type="sldImg"/>
          </p:nvPr>
        </p:nvSpPr>
        <p:spPr>
          <a:xfrm>
            <a:off x="381000" y="685800"/>
            <a:ext cx="6096000" cy="3429000"/>
          </a:xfrm>
          <a:ln/>
        </p:spPr>
      </p:sp>
      <p:sp>
        <p:nvSpPr>
          <p:cNvPr id="614403" name="Notes Placeholder 2"/>
          <p:cNvSpPr>
            <a:spLocks noGrp="1"/>
          </p:cNvSpPr>
          <p:nvPr>
            <p:ph type="body" idx="1"/>
          </p:nvPr>
        </p:nvSpPr>
        <p:spPr>
          <a:noFill/>
        </p:spPr>
        <p:txBody>
          <a:bodyPr/>
          <a:lstStyle/>
          <a:p>
            <a:pPr eaLnBrk="1" hangingPunct="1"/>
            <a:endParaRPr lang="en-US" altLang="en-US" smtClean="0"/>
          </a:p>
        </p:txBody>
      </p:sp>
      <p:sp>
        <p:nvSpPr>
          <p:cNvPr id="61440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0078414-1091-41EA-8EA3-C308116AF4C1}" type="slidenum">
              <a:rPr lang="en-US" altLang="en-US" sz="1200"/>
              <a:pPr algn="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381000" y="685800"/>
            <a:ext cx="6096000" cy="3429000"/>
          </a:xfrm>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Slide Image Placeholder 1"/>
          <p:cNvSpPr>
            <a:spLocks noGrp="1" noRot="1" noChangeAspect="1" noTextEdit="1"/>
          </p:cNvSpPr>
          <p:nvPr>
            <p:ph type="sldImg"/>
          </p:nvPr>
        </p:nvSpPr>
        <p:spPr>
          <a:xfrm>
            <a:off x="381000" y="685800"/>
            <a:ext cx="6096000" cy="3429000"/>
          </a:xfrm>
          <a:ln/>
        </p:spPr>
      </p:sp>
      <p:sp>
        <p:nvSpPr>
          <p:cNvPr id="616451" name="Notes Placeholder 2"/>
          <p:cNvSpPr>
            <a:spLocks noGrp="1"/>
          </p:cNvSpPr>
          <p:nvPr>
            <p:ph type="body" idx="1"/>
          </p:nvPr>
        </p:nvSpPr>
        <p:spPr>
          <a:noFill/>
        </p:spPr>
        <p:txBody>
          <a:bodyPr/>
          <a:lstStyle/>
          <a:p>
            <a:pPr eaLnBrk="1" hangingPunct="1"/>
            <a:endParaRPr lang="en-US" altLang="en-US" smtClean="0"/>
          </a:p>
        </p:txBody>
      </p:sp>
      <p:sp>
        <p:nvSpPr>
          <p:cNvPr id="61645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5A0BAFF-57D1-4468-A56B-106491043171}" type="slidenum">
              <a:rPr lang="en-US" altLang="en-US" sz="1200"/>
              <a:pPr algn="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Slide Image Placeholder 1"/>
          <p:cNvSpPr>
            <a:spLocks noGrp="1" noRot="1" noChangeAspect="1" noTextEdit="1"/>
          </p:cNvSpPr>
          <p:nvPr>
            <p:ph type="sldImg"/>
          </p:nvPr>
        </p:nvSpPr>
        <p:spPr>
          <a:xfrm>
            <a:off x="381000" y="685800"/>
            <a:ext cx="6096000" cy="3429000"/>
          </a:xfrm>
          <a:ln/>
        </p:spPr>
      </p:sp>
      <p:sp>
        <p:nvSpPr>
          <p:cNvPr id="618499" name="Notes Placeholder 2"/>
          <p:cNvSpPr>
            <a:spLocks noGrp="1"/>
          </p:cNvSpPr>
          <p:nvPr>
            <p:ph type="body" idx="1"/>
          </p:nvPr>
        </p:nvSpPr>
        <p:spPr>
          <a:noFill/>
        </p:spPr>
        <p:txBody>
          <a:bodyPr/>
          <a:lstStyle/>
          <a:p>
            <a:pPr eaLnBrk="1" hangingPunct="1"/>
            <a:endParaRPr lang="en-US" altLang="en-US" smtClean="0"/>
          </a:p>
        </p:txBody>
      </p:sp>
      <p:sp>
        <p:nvSpPr>
          <p:cNvPr id="61850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510D4AD-0DDC-4675-8419-4B29A458F839}" type="slidenum">
              <a:rPr lang="en-US" altLang="en-US" sz="1200"/>
              <a:pPr algn="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Slide Image Placeholder 1"/>
          <p:cNvSpPr>
            <a:spLocks noGrp="1" noRot="1" noChangeAspect="1" noTextEdit="1"/>
          </p:cNvSpPr>
          <p:nvPr>
            <p:ph type="sldImg"/>
          </p:nvPr>
        </p:nvSpPr>
        <p:spPr>
          <a:xfrm>
            <a:off x="381000" y="685800"/>
            <a:ext cx="6096000" cy="3429000"/>
          </a:xfrm>
          <a:ln/>
        </p:spPr>
      </p:sp>
      <p:sp>
        <p:nvSpPr>
          <p:cNvPr id="620547" name="Notes Placeholder 2"/>
          <p:cNvSpPr>
            <a:spLocks noGrp="1"/>
          </p:cNvSpPr>
          <p:nvPr>
            <p:ph type="body" idx="1"/>
          </p:nvPr>
        </p:nvSpPr>
        <p:spPr>
          <a:noFill/>
        </p:spPr>
        <p:txBody>
          <a:bodyPr/>
          <a:lstStyle/>
          <a:p>
            <a:pPr eaLnBrk="1" hangingPunct="1"/>
            <a:endParaRPr lang="en-US" altLang="en-US" smtClean="0"/>
          </a:p>
        </p:txBody>
      </p:sp>
      <p:sp>
        <p:nvSpPr>
          <p:cNvPr id="62054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FCA35E7-5ABA-4551-9020-3EFB68B937F7}" type="slidenum">
              <a:rPr lang="en-US" altLang="en-US" sz="1200"/>
              <a:pPr algn="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Slide Image Placeholder 1"/>
          <p:cNvSpPr>
            <a:spLocks noGrp="1" noRot="1" noChangeAspect="1" noTextEdit="1"/>
          </p:cNvSpPr>
          <p:nvPr>
            <p:ph type="sldImg"/>
          </p:nvPr>
        </p:nvSpPr>
        <p:spPr>
          <a:xfrm>
            <a:off x="381000" y="685800"/>
            <a:ext cx="6096000" cy="3429000"/>
          </a:xfrm>
          <a:ln/>
        </p:spPr>
      </p:sp>
      <p:sp>
        <p:nvSpPr>
          <p:cNvPr id="622595" name="Notes Placeholder 2"/>
          <p:cNvSpPr>
            <a:spLocks noGrp="1"/>
          </p:cNvSpPr>
          <p:nvPr>
            <p:ph type="body" idx="1"/>
          </p:nvPr>
        </p:nvSpPr>
        <p:spPr>
          <a:noFill/>
        </p:spPr>
        <p:txBody>
          <a:bodyPr/>
          <a:lstStyle/>
          <a:p>
            <a:pPr eaLnBrk="1" hangingPunct="1"/>
            <a:endParaRPr lang="en-US" altLang="en-US" smtClean="0"/>
          </a:p>
        </p:txBody>
      </p:sp>
      <p:sp>
        <p:nvSpPr>
          <p:cNvPr id="62259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A517E01-13BF-46ED-8BD3-3E7EF1EAD310}" type="slidenum">
              <a:rPr lang="en-US" altLang="en-US" sz="1200"/>
              <a:pPr algn="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Slide Image Placeholder 1"/>
          <p:cNvSpPr>
            <a:spLocks noGrp="1" noRot="1" noChangeAspect="1" noTextEdit="1"/>
          </p:cNvSpPr>
          <p:nvPr>
            <p:ph type="sldImg"/>
          </p:nvPr>
        </p:nvSpPr>
        <p:spPr>
          <a:xfrm>
            <a:off x="381000" y="685800"/>
            <a:ext cx="6096000" cy="3429000"/>
          </a:xfrm>
          <a:ln/>
        </p:spPr>
      </p:sp>
      <p:sp>
        <p:nvSpPr>
          <p:cNvPr id="624643" name="Notes Placeholder 2"/>
          <p:cNvSpPr>
            <a:spLocks noGrp="1"/>
          </p:cNvSpPr>
          <p:nvPr>
            <p:ph type="body" idx="1"/>
          </p:nvPr>
        </p:nvSpPr>
        <p:spPr>
          <a:noFill/>
        </p:spPr>
        <p:txBody>
          <a:bodyPr/>
          <a:lstStyle/>
          <a:p>
            <a:pPr eaLnBrk="1" hangingPunct="1"/>
            <a:endParaRPr lang="en-US" altLang="en-US" smtClean="0"/>
          </a:p>
        </p:txBody>
      </p:sp>
      <p:sp>
        <p:nvSpPr>
          <p:cNvPr id="62464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EE2DA0-E635-44BB-B833-760437BA1F58}" type="slidenum">
              <a:rPr lang="en-US" altLang="en-US" sz="1200"/>
              <a:pPr algn="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Slide Image Placeholder 1"/>
          <p:cNvSpPr>
            <a:spLocks noGrp="1" noRot="1" noChangeAspect="1" noTextEdit="1"/>
          </p:cNvSpPr>
          <p:nvPr>
            <p:ph type="sldImg"/>
          </p:nvPr>
        </p:nvSpPr>
        <p:spPr>
          <a:xfrm>
            <a:off x="381000" y="685800"/>
            <a:ext cx="6096000" cy="3429000"/>
          </a:xfrm>
          <a:ln/>
        </p:spPr>
      </p:sp>
      <p:sp>
        <p:nvSpPr>
          <p:cNvPr id="626691" name="Notes Placeholder 2"/>
          <p:cNvSpPr>
            <a:spLocks noGrp="1"/>
          </p:cNvSpPr>
          <p:nvPr>
            <p:ph type="body" idx="1"/>
          </p:nvPr>
        </p:nvSpPr>
        <p:spPr>
          <a:noFill/>
        </p:spPr>
        <p:txBody>
          <a:bodyPr/>
          <a:lstStyle/>
          <a:p>
            <a:pPr eaLnBrk="1" hangingPunct="1"/>
            <a:endParaRPr lang="en-US" altLang="en-US" smtClean="0"/>
          </a:p>
        </p:txBody>
      </p:sp>
      <p:sp>
        <p:nvSpPr>
          <p:cNvPr id="62669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EFBB389-83D1-48C7-B515-620DE92A3FD9}" type="slidenum">
              <a:rPr lang="en-US" altLang="en-US" sz="1200"/>
              <a:pPr algn="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Slide Image Placeholder 1"/>
          <p:cNvSpPr>
            <a:spLocks noGrp="1" noRot="1" noChangeAspect="1" noTextEdit="1"/>
          </p:cNvSpPr>
          <p:nvPr>
            <p:ph type="sldImg"/>
          </p:nvPr>
        </p:nvSpPr>
        <p:spPr>
          <a:xfrm>
            <a:off x="381000" y="685800"/>
            <a:ext cx="6096000" cy="3429000"/>
          </a:xfrm>
          <a:ln/>
        </p:spPr>
      </p:sp>
      <p:sp>
        <p:nvSpPr>
          <p:cNvPr id="628739" name="Notes Placeholder 2"/>
          <p:cNvSpPr>
            <a:spLocks noGrp="1"/>
          </p:cNvSpPr>
          <p:nvPr>
            <p:ph type="body" idx="1"/>
          </p:nvPr>
        </p:nvSpPr>
        <p:spPr>
          <a:noFill/>
        </p:spPr>
        <p:txBody>
          <a:bodyPr/>
          <a:lstStyle/>
          <a:p>
            <a:pPr eaLnBrk="1" hangingPunct="1"/>
            <a:endParaRPr lang="en-US" altLang="en-US" smtClean="0"/>
          </a:p>
        </p:txBody>
      </p:sp>
      <p:sp>
        <p:nvSpPr>
          <p:cNvPr id="62874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8FA6B13-4823-4834-A4E9-6009B267AA6B}" type="slidenum">
              <a:rPr lang="en-US" altLang="en-US" sz="1200"/>
              <a:pPr algn="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Slide Image Placeholder 1"/>
          <p:cNvSpPr>
            <a:spLocks noGrp="1" noRot="1" noChangeAspect="1" noTextEdit="1"/>
          </p:cNvSpPr>
          <p:nvPr>
            <p:ph type="sldImg"/>
          </p:nvPr>
        </p:nvSpPr>
        <p:spPr>
          <a:xfrm>
            <a:off x="381000" y="685800"/>
            <a:ext cx="6096000" cy="3429000"/>
          </a:xfrm>
          <a:ln/>
        </p:spPr>
      </p:sp>
      <p:sp>
        <p:nvSpPr>
          <p:cNvPr id="630787" name="Notes Placeholder 2"/>
          <p:cNvSpPr>
            <a:spLocks noGrp="1"/>
          </p:cNvSpPr>
          <p:nvPr>
            <p:ph type="body" idx="1"/>
          </p:nvPr>
        </p:nvSpPr>
        <p:spPr>
          <a:noFill/>
        </p:spPr>
        <p:txBody>
          <a:bodyPr/>
          <a:lstStyle/>
          <a:p>
            <a:pPr eaLnBrk="1" hangingPunct="1"/>
            <a:endParaRPr lang="en-US" altLang="en-US" smtClean="0"/>
          </a:p>
        </p:txBody>
      </p:sp>
      <p:sp>
        <p:nvSpPr>
          <p:cNvPr id="63078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265A706-D19F-4290-B9E3-979D7AF45DBC}" type="slidenum">
              <a:rPr lang="en-US" altLang="en-US" sz="1200"/>
              <a:pPr algn="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Slide Image Placeholder 1"/>
          <p:cNvSpPr>
            <a:spLocks noGrp="1" noRot="1" noChangeAspect="1" noTextEdit="1"/>
          </p:cNvSpPr>
          <p:nvPr>
            <p:ph type="sldImg"/>
          </p:nvPr>
        </p:nvSpPr>
        <p:spPr>
          <a:xfrm>
            <a:off x="381000" y="685800"/>
            <a:ext cx="6096000" cy="3429000"/>
          </a:xfrm>
          <a:ln/>
        </p:spPr>
      </p:sp>
      <p:sp>
        <p:nvSpPr>
          <p:cNvPr id="632835" name="Notes Placeholder 2"/>
          <p:cNvSpPr>
            <a:spLocks noGrp="1"/>
          </p:cNvSpPr>
          <p:nvPr>
            <p:ph type="body" idx="1"/>
          </p:nvPr>
        </p:nvSpPr>
        <p:spPr>
          <a:noFill/>
        </p:spPr>
        <p:txBody>
          <a:bodyPr/>
          <a:lstStyle/>
          <a:p>
            <a:pPr eaLnBrk="1" hangingPunct="1"/>
            <a:endParaRPr lang="en-US" altLang="en-US" smtClean="0"/>
          </a:p>
        </p:txBody>
      </p:sp>
      <p:sp>
        <p:nvSpPr>
          <p:cNvPr id="63283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5E6C158-6F32-48EB-9251-DB1C48D27B14}" type="slidenum">
              <a:rPr lang="en-US" altLang="en-US" sz="1200"/>
              <a:pPr algn="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Slide Image Placeholder 1"/>
          <p:cNvSpPr>
            <a:spLocks noGrp="1" noRot="1" noChangeAspect="1" noTextEdit="1"/>
          </p:cNvSpPr>
          <p:nvPr>
            <p:ph type="sldImg"/>
          </p:nvPr>
        </p:nvSpPr>
        <p:spPr>
          <a:xfrm>
            <a:off x="381000" y="685800"/>
            <a:ext cx="6096000" cy="3429000"/>
          </a:xfrm>
          <a:ln/>
        </p:spPr>
      </p:sp>
      <p:sp>
        <p:nvSpPr>
          <p:cNvPr id="634883" name="Notes Placeholder 2"/>
          <p:cNvSpPr>
            <a:spLocks noGrp="1"/>
          </p:cNvSpPr>
          <p:nvPr>
            <p:ph type="body" idx="1"/>
          </p:nvPr>
        </p:nvSpPr>
        <p:spPr>
          <a:noFill/>
        </p:spPr>
        <p:txBody>
          <a:bodyPr/>
          <a:lstStyle/>
          <a:p>
            <a:pPr eaLnBrk="1" hangingPunct="1"/>
            <a:endParaRPr lang="en-US" altLang="en-US" smtClean="0"/>
          </a:p>
        </p:txBody>
      </p:sp>
      <p:sp>
        <p:nvSpPr>
          <p:cNvPr id="6348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C8449D6-ABC8-4E60-AEF6-D09CC493DEF1}" type="slidenum">
              <a:rPr lang="en-US" altLang="en-US" sz="1200"/>
              <a:pPr algn="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xfrm>
            <a:off x="381000" y="685800"/>
            <a:ext cx="6096000" cy="3429000"/>
          </a:xfrm>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Slide Image Placeholder 1"/>
          <p:cNvSpPr>
            <a:spLocks noGrp="1" noRot="1" noChangeAspect="1" noTextEdit="1"/>
          </p:cNvSpPr>
          <p:nvPr>
            <p:ph type="sldImg"/>
          </p:nvPr>
        </p:nvSpPr>
        <p:spPr>
          <a:xfrm>
            <a:off x="381000" y="685800"/>
            <a:ext cx="6096000" cy="3429000"/>
          </a:xfrm>
          <a:ln/>
        </p:spPr>
      </p:sp>
      <p:sp>
        <p:nvSpPr>
          <p:cNvPr id="636931" name="Notes Placeholder 2"/>
          <p:cNvSpPr>
            <a:spLocks noGrp="1"/>
          </p:cNvSpPr>
          <p:nvPr>
            <p:ph type="body" idx="1"/>
          </p:nvPr>
        </p:nvSpPr>
        <p:spPr>
          <a:noFill/>
        </p:spPr>
        <p:txBody>
          <a:bodyPr/>
          <a:lstStyle/>
          <a:p>
            <a:pPr eaLnBrk="1" hangingPunct="1"/>
            <a:endParaRPr lang="en-US" altLang="en-US" smtClean="0"/>
          </a:p>
        </p:txBody>
      </p:sp>
      <p:sp>
        <p:nvSpPr>
          <p:cNvPr id="6369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AB99A95-57ED-44C6-B21E-F7BB16B8AB6A}" type="slidenum">
              <a:rPr lang="en-US" altLang="en-US" sz="1200"/>
              <a:pPr algn="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Slide Image Placeholder 1"/>
          <p:cNvSpPr>
            <a:spLocks noGrp="1" noRot="1" noChangeAspect="1" noTextEdit="1"/>
          </p:cNvSpPr>
          <p:nvPr>
            <p:ph type="sldImg"/>
          </p:nvPr>
        </p:nvSpPr>
        <p:spPr>
          <a:xfrm>
            <a:off x="381000" y="685800"/>
            <a:ext cx="6096000" cy="3429000"/>
          </a:xfrm>
          <a:ln/>
        </p:spPr>
      </p:sp>
      <p:sp>
        <p:nvSpPr>
          <p:cNvPr id="638979" name="Notes Placeholder 2"/>
          <p:cNvSpPr>
            <a:spLocks noGrp="1"/>
          </p:cNvSpPr>
          <p:nvPr>
            <p:ph type="body" idx="1"/>
          </p:nvPr>
        </p:nvSpPr>
        <p:spPr>
          <a:noFill/>
        </p:spPr>
        <p:txBody>
          <a:bodyPr/>
          <a:lstStyle/>
          <a:p>
            <a:pPr eaLnBrk="1" hangingPunct="1"/>
            <a:endParaRPr lang="en-US" altLang="en-US" smtClean="0"/>
          </a:p>
        </p:txBody>
      </p:sp>
      <p:sp>
        <p:nvSpPr>
          <p:cNvPr id="6389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9F6B4E1-10C1-46AF-9B2D-518F445C22D9}" type="slidenum">
              <a:rPr lang="en-US" altLang="en-US" sz="1200"/>
              <a:pPr algn="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Slide Image Placeholder 1"/>
          <p:cNvSpPr>
            <a:spLocks noGrp="1" noRot="1" noChangeAspect="1" noTextEdit="1"/>
          </p:cNvSpPr>
          <p:nvPr>
            <p:ph type="sldImg"/>
          </p:nvPr>
        </p:nvSpPr>
        <p:spPr>
          <a:xfrm>
            <a:off x="381000" y="685800"/>
            <a:ext cx="6096000" cy="3429000"/>
          </a:xfrm>
          <a:ln/>
        </p:spPr>
      </p:sp>
      <p:sp>
        <p:nvSpPr>
          <p:cNvPr id="641027" name="Notes Placeholder 2"/>
          <p:cNvSpPr>
            <a:spLocks noGrp="1"/>
          </p:cNvSpPr>
          <p:nvPr>
            <p:ph type="body" idx="1"/>
          </p:nvPr>
        </p:nvSpPr>
        <p:spPr>
          <a:noFill/>
        </p:spPr>
        <p:txBody>
          <a:bodyPr/>
          <a:lstStyle/>
          <a:p>
            <a:pPr eaLnBrk="1" hangingPunct="1"/>
            <a:endParaRPr lang="en-US" altLang="en-US" smtClean="0"/>
          </a:p>
        </p:txBody>
      </p:sp>
      <p:sp>
        <p:nvSpPr>
          <p:cNvPr id="64102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B60B4DA-8565-43D8-8313-7444858305FA}" type="slidenum">
              <a:rPr lang="en-US" altLang="en-US" sz="1200"/>
              <a:pPr algn="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Slide Image Placeholder 1"/>
          <p:cNvSpPr>
            <a:spLocks noGrp="1" noRot="1" noChangeAspect="1" noTextEdit="1"/>
          </p:cNvSpPr>
          <p:nvPr>
            <p:ph type="sldImg"/>
          </p:nvPr>
        </p:nvSpPr>
        <p:spPr>
          <a:xfrm>
            <a:off x="381000" y="685800"/>
            <a:ext cx="6096000" cy="3429000"/>
          </a:xfrm>
          <a:ln/>
        </p:spPr>
      </p:sp>
      <p:sp>
        <p:nvSpPr>
          <p:cNvPr id="643075" name="Notes Placeholder 2"/>
          <p:cNvSpPr>
            <a:spLocks noGrp="1"/>
          </p:cNvSpPr>
          <p:nvPr>
            <p:ph type="body" idx="1"/>
          </p:nvPr>
        </p:nvSpPr>
        <p:spPr>
          <a:noFill/>
        </p:spPr>
        <p:txBody>
          <a:bodyPr/>
          <a:lstStyle/>
          <a:p>
            <a:pPr eaLnBrk="1" hangingPunct="1"/>
            <a:endParaRPr lang="en-US" altLang="en-US" smtClean="0"/>
          </a:p>
        </p:txBody>
      </p:sp>
      <p:sp>
        <p:nvSpPr>
          <p:cNvPr id="64307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7A6645E-BFDB-4AA3-9F0C-660333CF05A6}" type="slidenum">
              <a:rPr lang="en-US" altLang="en-US" sz="1200"/>
              <a:pPr algn="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Slide Image Placeholder 1"/>
          <p:cNvSpPr>
            <a:spLocks noGrp="1" noRot="1" noChangeAspect="1" noTextEdit="1"/>
          </p:cNvSpPr>
          <p:nvPr>
            <p:ph type="sldImg"/>
          </p:nvPr>
        </p:nvSpPr>
        <p:spPr>
          <a:xfrm>
            <a:off x="381000" y="685800"/>
            <a:ext cx="6096000" cy="3429000"/>
          </a:xfrm>
          <a:ln/>
        </p:spPr>
      </p:sp>
      <p:sp>
        <p:nvSpPr>
          <p:cNvPr id="473091" name="Notes Placeholder 2"/>
          <p:cNvSpPr>
            <a:spLocks noGrp="1"/>
          </p:cNvSpPr>
          <p:nvPr>
            <p:ph type="body" idx="1"/>
          </p:nvPr>
        </p:nvSpPr>
        <p:spPr>
          <a:noFill/>
        </p:spPr>
        <p:txBody>
          <a:bodyPr/>
          <a:lstStyle/>
          <a:p>
            <a:pPr eaLnBrk="1" hangingPunct="1"/>
            <a:endParaRPr lang="en-US" altLang="en-US" smtClean="0"/>
          </a:p>
        </p:txBody>
      </p:sp>
      <p:sp>
        <p:nvSpPr>
          <p:cNvPr id="47309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32C0334-E284-4BE9-A92A-571AA4B72947}" type="slidenum">
              <a:rPr lang="en-US" altLang="en-US" sz="1200"/>
              <a:pPr algn="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Slide Image Placeholder 1"/>
          <p:cNvSpPr>
            <a:spLocks noGrp="1" noRot="1" noChangeAspect="1" noTextEdit="1"/>
          </p:cNvSpPr>
          <p:nvPr>
            <p:ph type="sldImg"/>
          </p:nvPr>
        </p:nvSpPr>
        <p:spPr>
          <a:xfrm>
            <a:off x="381000" y="685800"/>
            <a:ext cx="6096000" cy="3429000"/>
          </a:xfrm>
          <a:ln/>
        </p:spPr>
      </p:sp>
      <p:sp>
        <p:nvSpPr>
          <p:cNvPr id="645123" name="Notes Placeholder 2"/>
          <p:cNvSpPr>
            <a:spLocks noGrp="1"/>
          </p:cNvSpPr>
          <p:nvPr>
            <p:ph type="body" idx="1"/>
          </p:nvPr>
        </p:nvSpPr>
        <p:spPr>
          <a:noFill/>
        </p:spPr>
        <p:txBody>
          <a:bodyPr/>
          <a:lstStyle/>
          <a:p>
            <a:pPr eaLnBrk="1" hangingPunct="1"/>
            <a:endParaRPr lang="en-US" altLang="en-US" smtClean="0"/>
          </a:p>
        </p:txBody>
      </p:sp>
      <p:sp>
        <p:nvSpPr>
          <p:cNvPr id="64512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84F828D-5B1A-4FEC-AADE-7FB527C73D69}" type="slidenum">
              <a:rPr lang="en-US" altLang="en-US" sz="1200"/>
              <a:pPr algn="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Slide Image Placeholder 1"/>
          <p:cNvSpPr>
            <a:spLocks noGrp="1" noRot="1" noChangeAspect="1" noTextEdit="1"/>
          </p:cNvSpPr>
          <p:nvPr>
            <p:ph type="sldImg"/>
          </p:nvPr>
        </p:nvSpPr>
        <p:spPr>
          <a:xfrm>
            <a:off x="381000" y="685800"/>
            <a:ext cx="6096000" cy="3429000"/>
          </a:xfrm>
          <a:ln/>
        </p:spPr>
      </p:sp>
      <p:sp>
        <p:nvSpPr>
          <p:cNvPr id="647171" name="Notes Placeholder 2"/>
          <p:cNvSpPr>
            <a:spLocks noGrp="1"/>
          </p:cNvSpPr>
          <p:nvPr>
            <p:ph type="body" idx="1"/>
          </p:nvPr>
        </p:nvSpPr>
        <p:spPr>
          <a:noFill/>
        </p:spPr>
        <p:txBody>
          <a:bodyPr/>
          <a:lstStyle/>
          <a:p>
            <a:pPr eaLnBrk="1" hangingPunct="1"/>
            <a:endParaRPr lang="en-US" altLang="en-US" smtClean="0"/>
          </a:p>
        </p:txBody>
      </p:sp>
      <p:sp>
        <p:nvSpPr>
          <p:cNvPr id="64717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190853A-0729-4710-A16C-6DE7D5C157F0}" type="slidenum">
              <a:rPr lang="en-US" altLang="en-US" sz="1200"/>
              <a:pPr algn="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Slide Image Placeholder 1"/>
          <p:cNvSpPr>
            <a:spLocks noGrp="1" noRot="1" noChangeAspect="1" noTextEdit="1"/>
          </p:cNvSpPr>
          <p:nvPr>
            <p:ph type="sldImg"/>
          </p:nvPr>
        </p:nvSpPr>
        <p:spPr>
          <a:xfrm>
            <a:off x="381000" y="685800"/>
            <a:ext cx="6096000" cy="3429000"/>
          </a:xfrm>
          <a:ln/>
        </p:spPr>
      </p:sp>
      <p:sp>
        <p:nvSpPr>
          <p:cNvPr id="649219" name="Notes Placeholder 2"/>
          <p:cNvSpPr>
            <a:spLocks noGrp="1"/>
          </p:cNvSpPr>
          <p:nvPr>
            <p:ph type="body" idx="1"/>
          </p:nvPr>
        </p:nvSpPr>
        <p:spPr>
          <a:noFill/>
        </p:spPr>
        <p:txBody>
          <a:bodyPr/>
          <a:lstStyle/>
          <a:p>
            <a:pPr eaLnBrk="1" hangingPunct="1"/>
            <a:endParaRPr lang="en-US" altLang="en-US" smtClean="0"/>
          </a:p>
        </p:txBody>
      </p:sp>
      <p:sp>
        <p:nvSpPr>
          <p:cNvPr id="64922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F25FE4B-4C65-408F-AB62-DACDD79A33BB}" type="slidenum">
              <a:rPr lang="en-US" altLang="en-US" sz="1200"/>
              <a:pPr algn="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Slide Image Placeholder 1"/>
          <p:cNvSpPr>
            <a:spLocks noGrp="1" noRot="1" noChangeAspect="1" noTextEdit="1"/>
          </p:cNvSpPr>
          <p:nvPr>
            <p:ph type="sldImg"/>
          </p:nvPr>
        </p:nvSpPr>
        <p:spPr>
          <a:xfrm>
            <a:off x="381000" y="685800"/>
            <a:ext cx="6096000" cy="3429000"/>
          </a:xfrm>
          <a:ln/>
        </p:spPr>
      </p:sp>
      <p:sp>
        <p:nvSpPr>
          <p:cNvPr id="651267" name="Notes Placeholder 2"/>
          <p:cNvSpPr>
            <a:spLocks noGrp="1"/>
          </p:cNvSpPr>
          <p:nvPr>
            <p:ph type="body" idx="1"/>
          </p:nvPr>
        </p:nvSpPr>
        <p:spPr>
          <a:noFill/>
        </p:spPr>
        <p:txBody>
          <a:bodyPr/>
          <a:lstStyle/>
          <a:p>
            <a:pPr eaLnBrk="1" hangingPunct="1"/>
            <a:endParaRPr lang="en-US" altLang="en-US" smtClean="0"/>
          </a:p>
        </p:txBody>
      </p:sp>
      <p:sp>
        <p:nvSpPr>
          <p:cNvPr id="65126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EA16870-96CD-4C35-8388-81A3502A2C1E}" type="slidenum">
              <a:rPr lang="en-US" altLang="en-US" sz="1200"/>
              <a:pPr algn="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Slide Image Placeholder 1"/>
          <p:cNvSpPr>
            <a:spLocks noGrp="1" noRot="1" noChangeAspect="1" noTextEdit="1"/>
          </p:cNvSpPr>
          <p:nvPr>
            <p:ph type="sldImg"/>
          </p:nvPr>
        </p:nvSpPr>
        <p:spPr>
          <a:xfrm>
            <a:off x="381000" y="685800"/>
            <a:ext cx="6096000" cy="3429000"/>
          </a:xfrm>
          <a:ln/>
        </p:spPr>
      </p:sp>
      <p:sp>
        <p:nvSpPr>
          <p:cNvPr id="653315" name="Notes Placeholder 2"/>
          <p:cNvSpPr>
            <a:spLocks noGrp="1"/>
          </p:cNvSpPr>
          <p:nvPr>
            <p:ph type="body" idx="1"/>
          </p:nvPr>
        </p:nvSpPr>
        <p:spPr>
          <a:noFill/>
        </p:spPr>
        <p:txBody>
          <a:bodyPr/>
          <a:lstStyle/>
          <a:p>
            <a:pPr eaLnBrk="1" hangingPunct="1"/>
            <a:endParaRPr lang="en-US" altLang="en-US" smtClean="0"/>
          </a:p>
        </p:txBody>
      </p:sp>
      <p:sp>
        <p:nvSpPr>
          <p:cNvPr id="65331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A7F8F08-4024-4E09-9626-E8324F771016}" type="slidenum">
              <a:rPr lang="en-US" altLang="en-US" sz="1200"/>
              <a:pPr algn="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xfrm>
            <a:off x="381000" y="685800"/>
            <a:ext cx="6096000" cy="3429000"/>
          </a:xfrm>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Slide Image Placeholder 1"/>
          <p:cNvSpPr>
            <a:spLocks noGrp="1" noRot="1" noChangeAspect="1" noTextEdit="1"/>
          </p:cNvSpPr>
          <p:nvPr>
            <p:ph type="sldImg"/>
          </p:nvPr>
        </p:nvSpPr>
        <p:spPr>
          <a:xfrm>
            <a:off x="381000" y="685800"/>
            <a:ext cx="6096000" cy="3429000"/>
          </a:xfrm>
          <a:ln/>
        </p:spPr>
      </p:sp>
      <p:sp>
        <p:nvSpPr>
          <p:cNvPr id="655363" name="Notes Placeholder 2"/>
          <p:cNvSpPr>
            <a:spLocks noGrp="1"/>
          </p:cNvSpPr>
          <p:nvPr>
            <p:ph type="body" idx="1"/>
          </p:nvPr>
        </p:nvSpPr>
        <p:spPr>
          <a:noFill/>
        </p:spPr>
        <p:txBody>
          <a:bodyPr/>
          <a:lstStyle/>
          <a:p>
            <a:pPr eaLnBrk="1" hangingPunct="1"/>
            <a:endParaRPr lang="en-US" altLang="en-US" smtClean="0"/>
          </a:p>
        </p:txBody>
      </p:sp>
      <p:sp>
        <p:nvSpPr>
          <p:cNvPr id="65536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2C3C097-CA60-478B-AA15-00B2AC279011}" type="slidenum">
              <a:rPr lang="en-US" altLang="en-US" sz="1200"/>
              <a:pPr algn="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Slide Image Placeholder 1"/>
          <p:cNvSpPr>
            <a:spLocks noGrp="1" noRot="1" noChangeAspect="1" noTextEdit="1"/>
          </p:cNvSpPr>
          <p:nvPr>
            <p:ph type="sldImg"/>
          </p:nvPr>
        </p:nvSpPr>
        <p:spPr>
          <a:xfrm>
            <a:off x="381000" y="685800"/>
            <a:ext cx="6096000" cy="3429000"/>
          </a:xfrm>
          <a:ln/>
        </p:spPr>
      </p:sp>
      <p:sp>
        <p:nvSpPr>
          <p:cNvPr id="657411" name="Notes Placeholder 2"/>
          <p:cNvSpPr>
            <a:spLocks noGrp="1"/>
          </p:cNvSpPr>
          <p:nvPr>
            <p:ph type="body" idx="1"/>
          </p:nvPr>
        </p:nvSpPr>
        <p:spPr>
          <a:noFill/>
        </p:spPr>
        <p:txBody>
          <a:bodyPr/>
          <a:lstStyle/>
          <a:p>
            <a:pPr eaLnBrk="1" hangingPunct="1"/>
            <a:endParaRPr lang="en-US" altLang="en-US" smtClean="0"/>
          </a:p>
        </p:txBody>
      </p:sp>
      <p:sp>
        <p:nvSpPr>
          <p:cNvPr id="65741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3C89831-BD72-4F0D-8CD7-A0784FEE807F}" type="slidenum">
              <a:rPr lang="en-US" altLang="en-US" sz="1200"/>
              <a:pPr algn="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Slide Image Placeholder 1"/>
          <p:cNvSpPr>
            <a:spLocks noGrp="1" noRot="1" noChangeAspect="1" noTextEdit="1"/>
          </p:cNvSpPr>
          <p:nvPr>
            <p:ph type="sldImg"/>
          </p:nvPr>
        </p:nvSpPr>
        <p:spPr>
          <a:xfrm>
            <a:off x="381000" y="685800"/>
            <a:ext cx="6096000" cy="3429000"/>
          </a:xfrm>
          <a:ln/>
        </p:spPr>
      </p:sp>
      <p:sp>
        <p:nvSpPr>
          <p:cNvPr id="659459" name="Notes Placeholder 2"/>
          <p:cNvSpPr>
            <a:spLocks noGrp="1"/>
          </p:cNvSpPr>
          <p:nvPr>
            <p:ph type="body" idx="1"/>
          </p:nvPr>
        </p:nvSpPr>
        <p:spPr>
          <a:noFill/>
        </p:spPr>
        <p:txBody>
          <a:bodyPr/>
          <a:lstStyle/>
          <a:p>
            <a:pPr eaLnBrk="1" hangingPunct="1"/>
            <a:endParaRPr lang="en-US" altLang="en-US" smtClean="0"/>
          </a:p>
        </p:txBody>
      </p:sp>
      <p:sp>
        <p:nvSpPr>
          <p:cNvPr id="65946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1CA7C9C-134F-4F8F-B6FB-A7D094D80637}" type="slidenum">
              <a:rPr lang="en-US" altLang="en-US" sz="1200"/>
              <a:pPr algn="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Slide Image Placeholder 1"/>
          <p:cNvSpPr>
            <a:spLocks noGrp="1" noRot="1" noChangeAspect="1" noTextEdit="1"/>
          </p:cNvSpPr>
          <p:nvPr>
            <p:ph type="sldImg"/>
          </p:nvPr>
        </p:nvSpPr>
        <p:spPr>
          <a:xfrm>
            <a:off x="381000" y="685800"/>
            <a:ext cx="6096000" cy="3429000"/>
          </a:xfrm>
          <a:ln/>
        </p:spPr>
      </p:sp>
      <p:sp>
        <p:nvSpPr>
          <p:cNvPr id="661507" name="Notes Placeholder 2"/>
          <p:cNvSpPr>
            <a:spLocks noGrp="1"/>
          </p:cNvSpPr>
          <p:nvPr>
            <p:ph type="body" idx="1"/>
          </p:nvPr>
        </p:nvSpPr>
        <p:spPr>
          <a:noFill/>
        </p:spPr>
        <p:txBody>
          <a:bodyPr/>
          <a:lstStyle/>
          <a:p>
            <a:pPr eaLnBrk="1" hangingPunct="1"/>
            <a:endParaRPr lang="en-US" altLang="en-US" smtClean="0"/>
          </a:p>
        </p:txBody>
      </p:sp>
      <p:sp>
        <p:nvSpPr>
          <p:cNvPr id="66150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53ABBF7-48E3-419D-9644-C9F8622D7E45}" type="slidenum">
              <a:rPr lang="en-US" altLang="en-US" sz="1200"/>
              <a:pPr algn="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Slide Image Placeholder 1"/>
          <p:cNvSpPr>
            <a:spLocks noGrp="1" noRot="1" noChangeAspect="1" noTextEdit="1"/>
          </p:cNvSpPr>
          <p:nvPr>
            <p:ph type="sldImg"/>
          </p:nvPr>
        </p:nvSpPr>
        <p:spPr>
          <a:xfrm>
            <a:off x="381000" y="685800"/>
            <a:ext cx="6096000" cy="3429000"/>
          </a:xfrm>
          <a:ln/>
        </p:spPr>
      </p:sp>
      <p:sp>
        <p:nvSpPr>
          <p:cNvPr id="663555" name="Notes Placeholder 2"/>
          <p:cNvSpPr>
            <a:spLocks noGrp="1"/>
          </p:cNvSpPr>
          <p:nvPr>
            <p:ph type="body" idx="1"/>
          </p:nvPr>
        </p:nvSpPr>
        <p:spPr>
          <a:noFill/>
        </p:spPr>
        <p:txBody>
          <a:bodyPr/>
          <a:lstStyle/>
          <a:p>
            <a:pPr eaLnBrk="1" hangingPunct="1"/>
            <a:endParaRPr lang="en-US" altLang="en-US" smtClean="0"/>
          </a:p>
        </p:txBody>
      </p:sp>
      <p:sp>
        <p:nvSpPr>
          <p:cNvPr id="66355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0F669A8-5736-4E68-9833-01880D110566}" type="slidenum">
              <a:rPr lang="en-US" altLang="en-US" sz="1200"/>
              <a:pPr algn="r" eaLnBrk="1" hangingPunct="1"/>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Slide Image Placeholder 1"/>
          <p:cNvSpPr>
            <a:spLocks noGrp="1" noRot="1" noChangeAspect="1" noTextEdit="1"/>
          </p:cNvSpPr>
          <p:nvPr>
            <p:ph type="sldImg"/>
          </p:nvPr>
        </p:nvSpPr>
        <p:spPr>
          <a:xfrm>
            <a:off x="381000" y="685800"/>
            <a:ext cx="6096000" cy="3429000"/>
          </a:xfrm>
          <a:ln/>
        </p:spPr>
      </p:sp>
      <p:sp>
        <p:nvSpPr>
          <p:cNvPr id="665603" name="Notes Placeholder 2"/>
          <p:cNvSpPr>
            <a:spLocks noGrp="1"/>
          </p:cNvSpPr>
          <p:nvPr>
            <p:ph type="body" idx="1"/>
          </p:nvPr>
        </p:nvSpPr>
        <p:spPr>
          <a:noFill/>
        </p:spPr>
        <p:txBody>
          <a:bodyPr/>
          <a:lstStyle/>
          <a:p>
            <a:pPr eaLnBrk="1" hangingPunct="1"/>
            <a:endParaRPr lang="en-US" altLang="en-US" smtClean="0"/>
          </a:p>
        </p:txBody>
      </p:sp>
      <p:sp>
        <p:nvSpPr>
          <p:cNvPr id="66560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06CB1AD-13D3-41FD-8123-A293E64E96D7}" type="slidenum">
              <a:rPr lang="en-US" altLang="en-US" sz="1200"/>
              <a:pPr algn="r" eaLnBrk="1" hangingPunct="1"/>
              <a:t>45</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Slide Image Placeholder 1"/>
          <p:cNvSpPr>
            <a:spLocks noGrp="1" noRot="1" noChangeAspect="1" noTextEdit="1"/>
          </p:cNvSpPr>
          <p:nvPr>
            <p:ph type="sldImg"/>
          </p:nvPr>
        </p:nvSpPr>
        <p:spPr>
          <a:xfrm>
            <a:off x="381000" y="685800"/>
            <a:ext cx="6096000" cy="3429000"/>
          </a:xfrm>
          <a:ln/>
        </p:spPr>
      </p:sp>
      <p:sp>
        <p:nvSpPr>
          <p:cNvPr id="667651" name="Notes Placeholder 2"/>
          <p:cNvSpPr>
            <a:spLocks noGrp="1"/>
          </p:cNvSpPr>
          <p:nvPr>
            <p:ph type="body" idx="1"/>
          </p:nvPr>
        </p:nvSpPr>
        <p:spPr>
          <a:noFill/>
        </p:spPr>
        <p:txBody>
          <a:bodyPr/>
          <a:lstStyle/>
          <a:p>
            <a:pPr eaLnBrk="1" hangingPunct="1"/>
            <a:endParaRPr lang="en-US" altLang="en-US" smtClean="0"/>
          </a:p>
        </p:txBody>
      </p:sp>
      <p:sp>
        <p:nvSpPr>
          <p:cNvPr id="66765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6CC36F8-B3EE-4A5C-9444-B46674F1B945}" type="slidenum">
              <a:rPr lang="en-US" altLang="en-US" sz="1200"/>
              <a:pPr algn="r" eaLnBrk="1" hangingPunct="1"/>
              <a:t>46</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Slide Image Placeholder 1"/>
          <p:cNvSpPr>
            <a:spLocks noGrp="1" noRot="1" noChangeAspect="1" noTextEdit="1"/>
          </p:cNvSpPr>
          <p:nvPr>
            <p:ph type="sldImg"/>
          </p:nvPr>
        </p:nvSpPr>
        <p:spPr>
          <a:xfrm>
            <a:off x="381000" y="685800"/>
            <a:ext cx="6096000" cy="3429000"/>
          </a:xfrm>
          <a:ln/>
        </p:spPr>
      </p:sp>
      <p:sp>
        <p:nvSpPr>
          <p:cNvPr id="669699" name="Notes Placeholder 2"/>
          <p:cNvSpPr>
            <a:spLocks noGrp="1"/>
          </p:cNvSpPr>
          <p:nvPr>
            <p:ph type="body" idx="1"/>
          </p:nvPr>
        </p:nvSpPr>
        <p:spPr>
          <a:noFill/>
        </p:spPr>
        <p:txBody>
          <a:bodyPr/>
          <a:lstStyle/>
          <a:p>
            <a:pPr eaLnBrk="1" hangingPunct="1"/>
            <a:endParaRPr lang="en-US" altLang="en-US" smtClean="0"/>
          </a:p>
        </p:txBody>
      </p:sp>
      <p:sp>
        <p:nvSpPr>
          <p:cNvPr id="66970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240109-B523-4AFB-891F-4063AD4A3514}" type="slidenum">
              <a:rPr lang="en-US" altLang="en-US" sz="1200"/>
              <a:pPr algn="r" eaLnBrk="1" hangingPunct="1"/>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Slide Image Placeholder 1"/>
          <p:cNvSpPr>
            <a:spLocks noGrp="1" noRot="1" noChangeAspect="1" noTextEdit="1"/>
          </p:cNvSpPr>
          <p:nvPr>
            <p:ph type="sldImg"/>
          </p:nvPr>
        </p:nvSpPr>
        <p:spPr>
          <a:xfrm>
            <a:off x="381000" y="685800"/>
            <a:ext cx="6096000" cy="3429000"/>
          </a:xfrm>
          <a:ln/>
        </p:spPr>
      </p:sp>
      <p:sp>
        <p:nvSpPr>
          <p:cNvPr id="671747" name="Notes Placeholder 2"/>
          <p:cNvSpPr>
            <a:spLocks noGrp="1"/>
          </p:cNvSpPr>
          <p:nvPr>
            <p:ph type="body" idx="1"/>
          </p:nvPr>
        </p:nvSpPr>
        <p:spPr>
          <a:noFill/>
        </p:spPr>
        <p:txBody>
          <a:bodyPr/>
          <a:lstStyle/>
          <a:p>
            <a:pPr eaLnBrk="1" hangingPunct="1"/>
            <a:endParaRPr lang="en-US" altLang="en-US" smtClean="0"/>
          </a:p>
        </p:txBody>
      </p:sp>
      <p:sp>
        <p:nvSpPr>
          <p:cNvPr id="67174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BBDF1A9-7BC8-47C4-B16D-6E66D145ED31}" type="slidenum">
              <a:rPr lang="en-US" altLang="en-US" sz="1200"/>
              <a:pPr algn="r" eaLnBrk="1" hangingPunct="1"/>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Slide Image Placeholder 1"/>
          <p:cNvSpPr>
            <a:spLocks noGrp="1" noRot="1" noChangeAspect="1" noTextEdit="1"/>
          </p:cNvSpPr>
          <p:nvPr>
            <p:ph type="sldImg"/>
          </p:nvPr>
        </p:nvSpPr>
        <p:spPr>
          <a:xfrm>
            <a:off x="381000" y="685800"/>
            <a:ext cx="6096000" cy="3429000"/>
          </a:xfrm>
          <a:ln/>
        </p:spPr>
      </p:sp>
      <p:sp>
        <p:nvSpPr>
          <p:cNvPr id="673795" name="Notes Placeholder 2"/>
          <p:cNvSpPr>
            <a:spLocks noGrp="1"/>
          </p:cNvSpPr>
          <p:nvPr>
            <p:ph type="body" idx="1"/>
          </p:nvPr>
        </p:nvSpPr>
        <p:spPr>
          <a:noFill/>
        </p:spPr>
        <p:txBody>
          <a:bodyPr/>
          <a:lstStyle/>
          <a:p>
            <a:pPr eaLnBrk="1" hangingPunct="1"/>
            <a:endParaRPr lang="en-US" altLang="en-US" smtClean="0"/>
          </a:p>
        </p:txBody>
      </p:sp>
      <p:sp>
        <p:nvSpPr>
          <p:cNvPr id="67379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DABF702-16B2-46A6-B9D1-56CE747620EB}" type="slidenum">
              <a:rPr lang="en-US" altLang="en-US" sz="1200"/>
              <a:pPr algn="r" eaLnBrk="1" hangingPunct="1"/>
              <a:t>49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xfrm>
            <a:off x="381000" y="685800"/>
            <a:ext cx="6096000" cy="3429000"/>
          </a:xfrm>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5</a:t>
            </a:fld>
            <a:endParaRPr lang="en-US" altLang="en-US"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Slide Image Placeholder 1"/>
          <p:cNvSpPr>
            <a:spLocks noGrp="1" noRot="1" noChangeAspect="1" noTextEdit="1"/>
          </p:cNvSpPr>
          <p:nvPr>
            <p:ph type="sldImg"/>
          </p:nvPr>
        </p:nvSpPr>
        <p:spPr>
          <a:xfrm>
            <a:off x="381000" y="685800"/>
            <a:ext cx="6096000" cy="3429000"/>
          </a:xfrm>
          <a:ln/>
        </p:spPr>
      </p:sp>
      <p:sp>
        <p:nvSpPr>
          <p:cNvPr id="675843" name="Notes Placeholder 2"/>
          <p:cNvSpPr>
            <a:spLocks noGrp="1"/>
          </p:cNvSpPr>
          <p:nvPr>
            <p:ph type="body" idx="1"/>
          </p:nvPr>
        </p:nvSpPr>
        <p:spPr>
          <a:noFill/>
        </p:spPr>
        <p:txBody>
          <a:bodyPr/>
          <a:lstStyle/>
          <a:p>
            <a:pPr eaLnBrk="1" hangingPunct="1"/>
            <a:endParaRPr lang="en-US" altLang="en-US" smtClean="0"/>
          </a:p>
        </p:txBody>
      </p:sp>
      <p:sp>
        <p:nvSpPr>
          <p:cNvPr id="67584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E66CDB4-1836-420B-AACC-1904D0E51BD6}" type="slidenum">
              <a:rPr lang="en-US" altLang="en-US" sz="1200"/>
              <a:pPr algn="r" eaLnBrk="1" hangingPunct="1"/>
              <a:t>50</a:t>
            </a:fld>
            <a:endParaRPr lang="en-US" altLang="en-US"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Slide Image Placeholder 1"/>
          <p:cNvSpPr>
            <a:spLocks noGrp="1" noRot="1" noChangeAspect="1" noTextEdit="1"/>
          </p:cNvSpPr>
          <p:nvPr>
            <p:ph type="sldImg"/>
          </p:nvPr>
        </p:nvSpPr>
        <p:spPr>
          <a:xfrm>
            <a:off x="381000" y="685800"/>
            <a:ext cx="6096000" cy="3429000"/>
          </a:xfrm>
          <a:ln/>
        </p:spPr>
      </p:sp>
      <p:sp>
        <p:nvSpPr>
          <p:cNvPr id="677891" name="Notes Placeholder 2"/>
          <p:cNvSpPr>
            <a:spLocks noGrp="1"/>
          </p:cNvSpPr>
          <p:nvPr>
            <p:ph type="body" idx="1"/>
          </p:nvPr>
        </p:nvSpPr>
        <p:spPr>
          <a:noFill/>
        </p:spPr>
        <p:txBody>
          <a:bodyPr/>
          <a:lstStyle/>
          <a:p>
            <a:pPr eaLnBrk="1" hangingPunct="1"/>
            <a:endParaRPr lang="en-US" altLang="en-US" smtClean="0"/>
          </a:p>
        </p:txBody>
      </p:sp>
      <p:sp>
        <p:nvSpPr>
          <p:cNvPr id="67789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293D0BD-DB66-4566-95B7-2C94547A1ADD}" type="slidenum">
              <a:rPr lang="en-US" altLang="en-US" sz="1200"/>
              <a:pPr algn="r" eaLnBrk="1" hangingPunct="1"/>
              <a:t>51</a:t>
            </a:fld>
            <a:endParaRPr lang="en-US" altLang="en-US" sz="12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Slide Image Placeholder 1"/>
          <p:cNvSpPr>
            <a:spLocks noGrp="1" noRot="1" noChangeAspect="1" noTextEdit="1"/>
          </p:cNvSpPr>
          <p:nvPr>
            <p:ph type="sldImg"/>
          </p:nvPr>
        </p:nvSpPr>
        <p:spPr>
          <a:xfrm>
            <a:off x="381000" y="685800"/>
            <a:ext cx="6096000" cy="3429000"/>
          </a:xfrm>
          <a:ln/>
        </p:spPr>
      </p:sp>
      <p:sp>
        <p:nvSpPr>
          <p:cNvPr id="679939" name="Notes Placeholder 2"/>
          <p:cNvSpPr>
            <a:spLocks noGrp="1"/>
          </p:cNvSpPr>
          <p:nvPr>
            <p:ph type="body" idx="1"/>
          </p:nvPr>
        </p:nvSpPr>
        <p:spPr>
          <a:noFill/>
        </p:spPr>
        <p:txBody>
          <a:bodyPr/>
          <a:lstStyle/>
          <a:p>
            <a:pPr eaLnBrk="1" hangingPunct="1"/>
            <a:endParaRPr lang="en-US" altLang="en-US" smtClean="0"/>
          </a:p>
        </p:txBody>
      </p:sp>
      <p:sp>
        <p:nvSpPr>
          <p:cNvPr id="67994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D55864B-5B7D-4B33-B93C-AE7A82292D2E}" type="slidenum">
              <a:rPr lang="en-US" altLang="en-US" sz="1200"/>
              <a:pPr algn="r" eaLnBrk="1" hangingPunct="1"/>
              <a:t>52</a:t>
            </a:fld>
            <a:endParaRPr lang="en-US" altLang="en-US" sz="12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Slide Image Placeholder 1"/>
          <p:cNvSpPr>
            <a:spLocks noGrp="1" noRot="1" noChangeAspect="1" noTextEdit="1"/>
          </p:cNvSpPr>
          <p:nvPr>
            <p:ph type="sldImg"/>
          </p:nvPr>
        </p:nvSpPr>
        <p:spPr>
          <a:xfrm>
            <a:off x="381000" y="685800"/>
            <a:ext cx="6096000" cy="3429000"/>
          </a:xfrm>
          <a:ln/>
        </p:spPr>
      </p:sp>
      <p:sp>
        <p:nvSpPr>
          <p:cNvPr id="475139" name="Notes Placeholder 2"/>
          <p:cNvSpPr>
            <a:spLocks noGrp="1"/>
          </p:cNvSpPr>
          <p:nvPr>
            <p:ph type="body" idx="1"/>
          </p:nvPr>
        </p:nvSpPr>
        <p:spPr>
          <a:noFill/>
        </p:spPr>
        <p:txBody>
          <a:bodyPr/>
          <a:lstStyle/>
          <a:p>
            <a:pPr eaLnBrk="1" hangingPunct="1"/>
            <a:endParaRPr lang="en-US" altLang="en-US" smtClean="0"/>
          </a:p>
        </p:txBody>
      </p:sp>
      <p:sp>
        <p:nvSpPr>
          <p:cNvPr id="47514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9B3342E-1FEB-4D37-BC8B-1C755446AE18}" type="slidenum">
              <a:rPr lang="en-US" altLang="en-US" sz="1200"/>
              <a:pPr algn="r" eaLnBrk="1" hangingPunct="1"/>
              <a:t>53</a:t>
            </a:fld>
            <a:endParaRPr lang="en-US" altLang="en-US" sz="12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Slide Image Placeholder 1"/>
          <p:cNvSpPr>
            <a:spLocks noGrp="1" noRot="1" noChangeAspect="1" noTextEdit="1"/>
          </p:cNvSpPr>
          <p:nvPr>
            <p:ph type="sldImg"/>
          </p:nvPr>
        </p:nvSpPr>
        <p:spPr>
          <a:xfrm>
            <a:off x="381000" y="685800"/>
            <a:ext cx="6096000" cy="3429000"/>
          </a:xfrm>
          <a:ln/>
        </p:spPr>
      </p:sp>
      <p:sp>
        <p:nvSpPr>
          <p:cNvPr id="681987" name="Notes Placeholder 2"/>
          <p:cNvSpPr>
            <a:spLocks noGrp="1"/>
          </p:cNvSpPr>
          <p:nvPr>
            <p:ph type="body" idx="1"/>
          </p:nvPr>
        </p:nvSpPr>
        <p:spPr>
          <a:noFill/>
        </p:spPr>
        <p:txBody>
          <a:bodyPr/>
          <a:lstStyle/>
          <a:p>
            <a:pPr eaLnBrk="1" hangingPunct="1"/>
            <a:endParaRPr lang="en-US" altLang="en-US" smtClean="0"/>
          </a:p>
        </p:txBody>
      </p:sp>
      <p:sp>
        <p:nvSpPr>
          <p:cNvPr id="68198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7139C57-D71B-4E51-B768-9627CD78D7E5}" type="slidenum">
              <a:rPr lang="en-US" altLang="en-US" sz="1200"/>
              <a:pPr algn="r" eaLnBrk="1" hangingPunct="1"/>
              <a:t>54</a:t>
            </a:fld>
            <a:endParaRPr lang="en-US" altLang="en-US" sz="12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Slide Image Placeholder 1"/>
          <p:cNvSpPr>
            <a:spLocks noGrp="1" noRot="1" noChangeAspect="1" noTextEdit="1"/>
          </p:cNvSpPr>
          <p:nvPr>
            <p:ph type="sldImg"/>
          </p:nvPr>
        </p:nvSpPr>
        <p:spPr>
          <a:xfrm>
            <a:off x="381000" y="685800"/>
            <a:ext cx="6096000" cy="3429000"/>
          </a:xfrm>
          <a:ln/>
        </p:spPr>
      </p:sp>
      <p:sp>
        <p:nvSpPr>
          <p:cNvPr id="684035" name="Notes Placeholder 2"/>
          <p:cNvSpPr>
            <a:spLocks noGrp="1"/>
          </p:cNvSpPr>
          <p:nvPr>
            <p:ph type="body" idx="1"/>
          </p:nvPr>
        </p:nvSpPr>
        <p:spPr>
          <a:noFill/>
        </p:spPr>
        <p:txBody>
          <a:bodyPr/>
          <a:lstStyle/>
          <a:p>
            <a:pPr eaLnBrk="1" hangingPunct="1"/>
            <a:endParaRPr lang="en-US" altLang="en-US" smtClean="0"/>
          </a:p>
        </p:txBody>
      </p:sp>
      <p:sp>
        <p:nvSpPr>
          <p:cNvPr id="68403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F519350-C1E1-4EE4-A5D8-3A5397CDD8C3}" type="slidenum">
              <a:rPr lang="en-US" altLang="en-US" sz="1200"/>
              <a:pPr algn="r" eaLnBrk="1" hangingPunct="1"/>
              <a:t>55</a:t>
            </a:fld>
            <a:endParaRPr lang="en-US" altLang="en-US" sz="12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Slide Image Placeholder 1"/>
          <p:cNvSpPr>
            <a:spLocks noGrp="1" noRot="1" noChangeAspect="1" noTextEdit="1"/>
          </p:cNvSpPr>
          <p:nvPr>
            <p:ph type="sldImg"/>
          </p:nvPr>
        </p:nvSpPr>
        <p:spPr>
          <a:xfrm>
            <a:off x="381000" y="685800"/>
            <a:ext cx="6096000" cy="3429000"/>
          </a:xfrm>
          <a:ln/>
        </p:spPr>
      </p:sp>
      <p:sp>
        <p:nvSpPr>
          <p:cNvPr id="686083" name="Notes Placeholder 2"/>
          <p:cNvSpPr>
            <a:spLocks noGrp="1"/>
          </p:cNvSpPr>
          <p:nvPr>
            <p:ph type="body" idx="1"/>
          </p:nvPr>
        </p:nvSpPr>
        <p:spPr>
          <a:noFill/>
        </p:spPr>
        <p:txBody>
          <a:bodyPr/>
          <a:lstStyle/>
          <a:p>
            <a:pPr eaLnBrk="1" hangingPunct="1"/>
            <a:endParaRPr lang="en-US" altLang="en-US" smtClean="0"/>
          </a:p>
        </p:txBody>
      </p:sp>
      <p:sp>
        <p:nvSpPr>
          <p:cNvPr id="6860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48FF4E7-3971-4559-8DCB-D254A9F11E20}" type="slidenum">
              <a:rPr lang="en-US" altLang="en-US" sz="1200"/>
              <a:pPr algn="r" eaLnBrk="1" hangingPunct="1"/>
              <a:t>56</a:t>
            </a:fld>
            <a:endParaRPr lang="en-US" altLang="en-US" sz="12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Slide Image Placeholder 1"/>
          <p:cNvSpPr>
            <a:spLocks noGrp="1" noRot="1" noChangeAspect="1" noTextEdit="1"/>
          </p:cNvSpPr>
          <p:nvPr>
            <p:ph type="sldImg"/>
          </p:nvPr>
        </p:nvSpPr>
        <p:spPr>
          <a:xfrm>
            <a:off x="381000" y="685800"/>
            <a:ext cx="6096000" cy="3429000"/>
          </a:xfrm>
          <a:ln/>
        </p:spPr>
      </p:sp>
      <p:sp>
        <p:nvSpPr>
          <p:cNvPr id="688131" name="Notes Placeholder 2"/>
          <p:cNvSpPr>
            <a:spLocks noGrp="1"/>
          </p:cNvSpPr>
          <p:nvPr>
            <p:ph type="body" idx="1"/>
          </p:nvPr>
        </p:nvSpPr>
        <p:spPr>
          <a:noFill/>
        </p:spPr>
        <p:txBody>
          <a:bodyPr/>
          <a:lstStyle/>
          <a:p>
            <a:pPr eaLnBrk="1" hangingPunct="1"/>
            <a:endParaRPr lang="en-US" altLang="en-US" smtClean="0"/>
          </a:p>
        </p:txBody>
      </p:sp>
      <p:sp>
        <p:nvSpPr>
          <p:cNvPr id="6881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10B7BD0-DAD3-41E0-B6E0-76A9AEDA6301}" type="slidenum">
              <a:rPr lang="en-US" altLang="en-US" sz="1200"/>
              <a:pPr algn="r" eaLnBrk="1" hangingPunct="1"/>
              <a:t>57</a:t>
            </a:fld>
            <a:endParaRPr lang="en-US" altLang="en-US" sz="12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Slide Image Placeholder 1"/>
          <p:cNvSpPr>
            <a:spLocks noGrp="1" noRot="1" noChangeAspect="1" noTextEdit="1"/>
          </p:cNvSpPr>
          <p:nvPr>
            <p:ph type="sldImg"/>
          </p:nvPr>
        </p:nvSpPr>
        <p:spPr>
          <a:xfrm>
            <a:off x="381000" y="685800"/>
            <a:ext cx="6096000" cy="3429000"/>
          </a:xfrm>
          <a:ln/>
        </p:spPr>
      </p:sp>
      <p:sp>
        <p:nvSpPr>
          <p:cNvPr id="690179" name="Notes Placeholder 2"/>
          <p:cNvSpPr>
            <a:spLocks noGrp="1"/>
          </p:cNvSpPr>
          <p:nvPr>
            <p:ph type="body" idx="1"/>
          </p:nvPr>
        </p:nvSpPr>
        <p:spPr>
          <a:noFill/>
        </p:spPr>
        <p:txBody>
          <a:bodyPr/>
          <a:lstStyle/>
          <a:p>
            <a:pPr eaLnBrk="1" hangingPunct="1"/>
            <a:endParaRPr lang="en-US" altLang="en-US" smtClean="0"/>
          </a:p>
        </p:txBody>
      </p:sp>
      <p:sp>
        <p:nvSpPr>
          <p:cNvPr id="6901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3A74B5C-E9D7-4D85-BC09-F44DB757BD6F}" type="slidenum">
              <a:rPr lang="en-US" altLang="en-US" sz="1200"/>
              <a:pPr algn="r" eaLnBrk="1" hangingPunct="1"/>
              <a:t>58</a:t>
            </a:fld>
            <a:endParaRPr lang="en-US" altLang="en-US" sz="12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Slide Image Placeholder 1"/>
          <p:cNvSpPr>
            <a:spLocks noGrp="1" noRot="1" noChangeAspect="1" noTextEdit="1"/>
          </p:cNvSpPr>
          <p:nvPr>
            <p:ph type="sldImg"/>
          </p:nvPr>
        </p:nvSpPr>
        <p:spPr>
          <a:xfrm>
            <a:off x="381000" y="685800"/>
            <a:ext cx="6096000" cy="3429000"/>
          </a:xfrm>
          <a:ln/>
        </p:spPr>
      </p:sp>
      <p:sp>
        <p:nvSpPr>
          <p:cNvPr id="720899" name="Notes Placeholder 2"/>
          <p:cNvSpPr>
            <a:spLocks noGrp="1"/>
          </p:cNvSpPr>
          <p:nvPr>
            <p:ph type="body" idx="1"/>
          </p:nvPr>
        </p:nvSpPr>
        <p:spPr>
          <a:noFill/>
        </p:spPr>
        <p:txBody>
          <a:bodyPr/>
          <a:lstStyle/>
          <a:p>
            <a:pPr eaLnBrk="1" hangingPunct="1"/>
            <a:endParaRPr lang="en-US" altLang="en-US" smtClean="0"/>
          </a:p>
        </p:txBody>
      </p:sp>
      <p:sp>
        <p:nvSpPr>
          <p:cNvPr id="72090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C15DA50-6B79-4A76-9413-8653D0D11B9C}" type="slidenum">
              <a:rPr lang="en-US" altLang="en-US" sz="1200"/>
              <a:pPr algn="r" eaLnBrk="1" hangingPunct="1"/>
              <a:t>59</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Slide Image Placeholder 1"/>
          <p:cNvSpPr>
            <a:spLocks noGrp="1" noRot="1" noChangeAspect="1" noTextEdit="1"/>
          </p:cNvSpPr>
          <p:nvPr>
            <p:ph type="sldImg"/>
          </p:nvPr>
        </p:nvSpPr>
        <p:spPr>
          <a:xfrm>
            <a:off x="381000" y="685800"/>
            <a:ext cx="6096000" cy="3429000"/>
          </a:xfrm>
          <a:ln/>
        </p:spPr>
      </p:sp>
      <p:sp>
        <p:nvSpPr>
          <p:cNvPr id="589827" name="Notes Placeholder 2"/>
          <p:cNvSpPr>
            <a:spLocks noGrp="1"/>
          </p:cNvSpPr>
          <p:nvPr>
            <p:ph type="body" idx="1"/>
          </p:nvPr>
        </p:nvSpPr>
        <p:spPr>
          <a:noFill/>
        </p:spPr>
        <p:txBody>
          <a:bodyPr/>
          <a:lstStyle/>
          <a:p>
            <a:pPr eaLnBrk="1" hangingPunct="1"/>
            <a:endParaRPr lang="en-US" altLang="en-US" smtClean="0"/>
          </a:p>
        </p:txBody>
      </p:sp>
      <p:sp>
        <p:nvSpPr>
          <p:cNvPr id="58982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5E79202-DC7F-4FB0-BA16-AC6B048CBD6D}" type="slidenum">
              <a:rPr lang="en-US" altLang="en-US" sz="1200"/>
              <a:pPr algn="r" eaLnBrk="1" hangingPunct="1"/>
              <a:t>6</a:t>
            </a:fld>
            <a:endParaRPr lang="en-US" altLang="en-US" sz="120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Slide Image Placeholder 1"/>
          <p:cNvSpPr>
            <a:spLocks noGrp="1" noRot="1" noChangeAspect="1" noTextEdit="1"/>
          </p:cNvSpPr>
          <p:nvPr>
            <p:ph type="sldImg"/>
          </p:nvPr>
        </p:nvSpPr>
        <p:spPr>
          <a:xfrm>
            <a:off x="381000" y="685800"/>
            <a:ext cx="6096000" cy="3429000"/>
          </a:xfrm>
          <a:ln/>
        </p:spPr>
      </p:sp>
      <p:sp>
        <p:nvSpPr>
          <p:cNvPr id="692227" name="Notes Placeholder 2"/>
          <p:cNvSpPr>
            <a:spLocks noGrp="1"/>
          </p:cNvSpPr>
          <p:nvPr>
            <p:ph type="body" idx="1"/>
          </p:nvPr>
        </p:nvSpPr>
        <p:spPr>
          <a:noFill/>
        </p:spPr>
        <p:txBody>
          <a:bodyPr/>
          <a:lstStyle/>
          <a:p>
            <a:pPr eaLnBrk="1" hangingPunct="1"/>
            <a:endParaRPr lang="en-US" altLang="en-US" smtClean="0"/>
          </a:p>
        </p:txBody>
      </p:sp>
      <p:sp>
        <p:nvSpPr>
          <p:cNvPr id="69222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6CEF6F9-99B8-4CFD-A4D1-26A6940154C8}" type="slidenum">
              <a:rPr lang="en-US" altLang="en-US" sz="1200"/>
              <a:pPr algn="r" eaLnBrk="1" hangingPunct="1"/>
              <a:t>60</a:t>
            </a:fld>
            <a:endParaRPr lang="en-US" altLang="en-US" sz="120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Slide Image Placeholder 1"/>
          <p:cNvSpPr>
            <a:spLocks noGrp="1" noRot="1" noChangeAspect="1" noTextEdit="1"/>
          </p:cNvSpPr>
          <p:nvPr>
            <p:ph type="sldImg"/>
          </p:nvPr>
        </p:nvSpPr>
        <p:spPr>
          <a:xfrm>
            <a:off x="381000" y="685800"/>
            <a:ext cx="6096000" cy="3429000"/>
          </a:xfrm>
          <a:ln/>
        </p:spPr>
      </p:sp>
      <p:sp>
        <p:nvSpPr>
          <p:cNvPr id="694275" name="Notes Placeholder 2"/>
          <p:cNvSpPr>
            <a:spLocks noGrp="1"/>
          </p:cNvSpPr>
          <p:nvPr>
            <p:ph type="body" idx="1"/>
          </p:nvPr>
        </p:nvSpPr>
        <p:spPr>
          <a:noFill/>
        </p:spPr>
        <p:txBody>
          <a:bodyPr/>
          <a:lstStyle/>
          <a:p>
            <a:pPr eaLnBrk="1" hangingPunct="1"/>
            <a:endParaRPr lang="en-US" altLang="en-US" smtClean="0"/>
          </a:p>
        </p:txBody>
      </p:sp>
      <p:sp>
        <p:nvSpPr>
          <p:cNvPr id="69427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055A5FB-9DBC-4C0A-8326-86955DB4FAF3}" type="slidenum">
              <a:rPr lang="en-US" altLang="en-US" sz="1200"/>
              <a:pPr algn="r" eaLnBrk="1" hangingPunct="1"/>
              <a:t>61</a:t>
            </a:fld>
            <a:endParaRPr lang="en-US" altLang="en-US" sz="12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Slide Image Placeholder 1"/>
          <p:cNvSpPr>
            <a:spLocks noGrp="1" noRot="1" noChangeAspect="1" noTextEdit="1"/>
          </p:cNvSpPr>
          <p:nvPr>
            <p:ph type="sldImg"/>
          </p:nvPr>
        </p:nvSpPr>
        <p:spPr>
          <a:xfrm>
            <a:off x="381000" y="685800"/>
            <a:ext cx="6096000" cy="3429000"/>
          </a:xfrm>
          <a:ln/>
        </p:spPr>
      </p:sp>
      <p:sp>
        <p:nvSpPr>
          <p:cNvPr id="696323" name="Notes Placeholder 2"/>
          <p:cNvSpPr>
            <a:spLocks noGrp="1"/>
          </p:cNvSpPr>
          <p:nvPr>
            <p:ph type="body" idx="1"/>
          </p:nvPr>
        </p:nvSpPr>
        <p:spPr>
          <a:noFill/>
        </p:spPr>
        <p:txBody>
          <a:bodyPr/>
          <a:lstStyle/>
          <a:p>
            <a:pPr eaLnBrk="1" hangingPunct="1"/>
            <a:endParaRPr lang="en-US" altLang="en-US" smtClean="0"/>
          </a:p>
        </p:txBody>
      </p:sp>
      <p:sp>
        <p:nvSpPr>
          <p:cNvPr id="69632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4D43E96-F382-4618-89B7-3DF96ED957D8}" type="slidenum">
              <a:rPr lang="en-US" altLang="en-US" sz="1200"/>
              <a:pPr algn="r" eaLnBrk="1" hangingPunct="1"/>
              <a:t>62</a:t>
            </a:fld>
            <a:endParaRPr lang="en-US" altLang="en-US" sz="120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Slide Image Placeholder 1"/>
          <p:cNvSpPr>
            <a:spLocks noGrp="1" noRot="1" noChangeAspect="1" noTextEdit="1"/>
          </p:cNvSpPr>
          <p:nvPr>
            <p:ph type="sldImg"/>
          </p:nvPr>
        </p:nvSpPr>
        <p:spPr>
          <a:xfrm>
            <a:off x="381000" y="685800"/>
            <a:ext cx="6096000" cy="3429000"/>
          </a:xfrm>
          <a:ln/>
        </p:spPr>
      </p:sp>
      <p:sp>
        <p:nvSpPr>
          <p:cNvPr id="698371" name="Notes Placeholder 2"/>
          <p:cNvSpPr>
            <a:spLocks noGrp="1"/>
          </p:cNvSpPr>
          <p:nvPr>
            <p:ph type="body" idx="1"/>
          </p:nvPr>
        </p:nvSpPr>
        <p:spPr>
          <a:noFill/>
        </p:spPr>
        <p:txBody>
          <a:bodyPr/>
          <a:lstStyle/>
          <a:p>
            <a:pPr eaLnBrk="1" hangingPunct="1"/>
            <a:endParaRPr lang="en-US" altLang="en-US" smtClean="0"/>
          </a:p>
        </p:txBody>
      </p:sp>
      <p:sp>
        <p:nvSpPr>
          <p:cNvPr id="69837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7B3E359-03D1-4489-A6E9-87E22FCF818E}" type="slidenum">
              <a:rPr lang="en-US" altLang="en-US" sz="1200"/>
              <a:pPr algn="r" eaLnBrk="1" hangingPunct="1"/>
              <a:t>63</a:t>
            </a:fld>
            <a:endParaRPr lang="en-US" altLang="en-US" sz="120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18" name="Slide Image Placeholder 1"/>
          <p:cNvSpPr>
            <a:spLocks noGrp="1" noRot="1" noChangeAspect="1" noTextEdit="1"/>
          </p:cNvSpPr>
          <p:nvPr>
            <p:ph type="sldImg"/>
          </p:nvPr>
        </p:nvSpPr>
        <p:spPr>
          <a:xfrm>
            <a:off x="381000" y="685800"/>
            <a:ext cx="6096000" cy="3429000"/>
          </a:xfrm>
          <a:ln/>
        </p:spPr>
      </p:sp>
      <p:sp>
        <p:nvSpPr>
          <p:cNvPr id="700419" name="Notes Placeholder 2"/>
          <p:cNvSpPr>
            <a:spLocks noGrp="1"/>
          </p:cNvSpPr>
          <p:nvPr>
            <p:ph type="body" idx="1"/>
          </p:nvPr>
        </p:nvSpPr>
        <p:spPr>
          <a:noFill/>
        </p:spPr>
        <p:txBody>
          <a:bodyPr/>
          <a:lstStyle/>
          <a:p>
            <a:pPr eaLnBrk="1" hangingPunct="1"/>
            <a:endParaRPr lang="en-US" altLang="en-US" smtClean="0"/>
          </a:p>
        </p:txBody>
      </p:sp>
      <p:sp>
        <p:nvSpPr>
          <p:cNvPr id="70042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BAF07F9-A32B-4A55-9B83-003EAEBEDDD6}" type="slidenum">
              <a:rPr lang="en-US" altLang="en-US" sz="1200"/>
              <a:pPr algn="r" eaLnBrk="1" hangingPunct="1"/>
              <a:t>64</a:t>
            </a:fld>
            <a:endParaRPr lang="en-US" altLang="en-US" sz="120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Slide Image Placeholder 1"/>
          <p:cNvSpPr>
            <a:spLocks noGrp="1" noRot="1" noChangeAspect="1" noTextEdit="1"/>
          </p:cNvSpPr>
          <p:nvPr>
            <p:ph type="sldImg"/>
          </p:nvPr>
        </p:nvSpPr>
        <p:spPr>
          <a:xfrm>
            <a:off x="381000" y="685800"/>
            <a:ext cx="6096000" cy="3429000"/>
          </a:xfrm>
          <a:ln/>
        </p:spPr>
      </p:sp>
      <p:sp>
        <p:nvSpPr>
          <p:cNvPr id="477187" name="Notes Placeholder 2"/>
          <p:cNvSpPr>
            <a:spLocks noGrp="1"/>
          </p:cNvSpPr>
          <p:nvPr>
            <p:ph type="body" idx="1"/>
          </p:nvPr>
        </p:nvSpPr>
        <p:spPr>
          <a:noFill/>
        </p:spPr>
        <p:txBody>
          <a:bodyPr/>
          <a:lstStyle/>
          <a:p>
            <a:pPr eaLnBrk="1" hangingPunct="1"/>
            <a:endParaRPr lang="en-US" altLang="en-US" smtClean="0"/>
          </a:p>
        </p:txBody>
      </p:sp>
      <p:sp>
        <p:nvSpPr>
          <p:cNvPr id="47718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80B442C-035E-4B4A-8585-7DCD6DA6744B}" type="slidenum">
              <a:rPr lang="en-US" altLang="en-US" sz="1200"/>
              <a:pPr algn="r" eaLnBrk="1" hangingPunct="1"/>
              <a:t>65</a:t>
            </a:fld>
            <a:endParaRPr lang="en-US" altLang="en-US" sz="120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Slide Image Placeholder 1"/>
          <p:cNvSpPr>
            <a:spLocks noGrp="1" noRot="1" noChangeAspect="1" noTextEdit="1"/>
          </p:cNvSpPr>
          <p:nvPr>
            <p:ph type="sldImg"/>
          </p:nvPr>
        </p:nvSpPr>
        <p:spPr>
          <a:xfrm>
            <a:off x="381000" y="685800"/>
            <a:ext cx="6096000" cy="3429000"/>
          </a:xfrm>
          <a:ln/>
        </p:spPr>
      </p:sp>
      <p:sp>
        <p:nvSpPr>
          <p:cNvPr id="702467" name="Notes Placeholder 2"/>
          <p:cNvSpPr>
            <a:spLocks noGrp="1"/>
          </p:cNvSpPr>
          <p:nvPr>
            <p:ph type="body" idx="1"/>
          </p:nvPr>
        </p:nvSpPr>
        <p:spPr>
          <a:noFill/>
        </p:spPr>
        <p:txBody>
          <a:bodyPr/>
          <a:lstStyle/>
          <a:p>
            <a:pPr eaLnBrk="1" hangingPunct="1"/>
            <a:endParaRPr lang="en-US" altLang="en-US" smtClean="0"/>
          </a:p>
        </p:txBody>
      </p:sp>
      <p:sp>
        <p:nvSpPr>
          <p:cNvPr id="70246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DEECCDB-AD7C-4510-A8B7-4961D6445174}" type="slidenum">
              <a:rPr lang="en-US" altLang="en-US" sz="1200"/>
              <a:pPr algn="r" eaLnBrk="1" hangingPunct="1"/>
              <a:t>66</a:t>
            </a:fld>
            <a:endParaRPr lang="en-US" altLang="en-US" sz="120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Slide Image Placeholder 1"/>
          <p:cNvSpPr>
            <a:spLocks noGrp="1" noRot="1" noChangeAspect="1" noTextEdit="1"/>
          </p:cNvSpPr>
          <p:nvPr>
            <p:ph type="sldImg"/>
          </p:nvPr>
        </p:nvSpPr>
        <p:spPr>
          <a:xfrm>
            <a:off x="381000" y="685800"/>
            <a:ext cx="6096000" cy="3429000"/>
          </a:xfrm>
          <a:ln/>
        </p:spPr>
      </p:sp>
      <p:sp>
        <p:nvSpPr>
          <p:cNvPr id="704515" name="Notes Placeholder 2"/>
          <p:cNvSpPr>
            <a:spLocks noGrp="1"/>
          </p:cNvSpPr>
          <p:nvPr>
            <p:ph type="body" idx="1"/>
          </p:nvPr>
        </p:nvSpPr>
        <p:spPr>
          <a:noFill/>
        </p:spPr>
        <p:txBody>
          <a:bodyPr/>
          <a:lstStyle/>
          <a:p>
            <a:pPr eaLnBrk="1" hangingPunct="1"/>
            <a:endParaRPr lang="en-US" altLang="en-US" smtClean="0"/>
          </a:p>
        </p:txBody>
      </p:sp>
      <p:sp>
        <p:nvSpPr>
          <p:cNvPr id="70451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0214709-8590-4B23-8981-E3A7186AB78F}" type="slidenum">
              <a:rPr lang="en-US" altLang="en-US" sz="1200"/>
              <a:pPr algn="r" eaLnBrk="1" hangingPunct="1"/>
              <a:t>67</a:t>
            </a:fld>
            <a:endParaRPr lang="en-US" altLang="en-US" sz="120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Slide Image Placeholder 1"/>
          <p:cNvSpPr>
            <a:spLocks noGrp="1" noRot="1" noChangeAspect="1" noTextEdit="1"/>
          </p:cNvSpPr>
          <p:nvPr>
            <p:ph type="sldImg"/>
          </p:nvPr>
        </p:nvSpPr>
        <p:spPr>
          <a:xfrm>
            <a:off x="381000" y="685800"/>
            <a:ext cx="6096000" cy="3429000"/>
          </a:xfrm>
          <a:ln/>
        </p:spPr>
      </p:sp>
      <p:sp>
        <p:nvSpPr>
          <p:cNvPr id="706563" name="Notes Placeholder 2"/>
          <p:cNvSpPr>
            <a:spLocks noGrp="1"/>
          </p:cNvSpPr>
          <p:nvPr>
            <p:ph type="body" idx="1"/>
          </p:nvPr>
        </p:nvSpPr>
        <p:spPr>
          <a:noFill/>
        </p:spPr>
        <p:txBody>
          <a:bodyPr/>
          <a:lstStyle/>
          <a:p>
            <a:pPr eaLnBrk="1" hangingPunct="1"/>
            <a:endParaRPr lang="en-US" altLang="en-US" smtClean="0"/>
          </a:p>
        </p:txBody>
      </p:sp>
      <p:sp>
        <p:nvSpPr>
          <p:cNvPr id="70656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34B3D5-CE91-4455-98F1-3F3AABEDE706}" type="slidenum">
              <a:rPr lang="en-US" altLang="en-US" sz="1200"/>
              <a:pPr algn="r" eaLnBrk="1" hangingPunct="1"/>
              <a:t>68</a:t>
            </a:fld>
            <a:endParaRPr lang="en-US" altLang="en-US" sz="120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Slide Image Placeholder 1"/>
          <p:cNvSpPr>
            <a:spLocks noGrp="1" noRot="1" noChangeAspect="1" noTextEdit="1"/>
          </p:cNvSpPr>
          <p:nvPr>
            <p:ph type="sldImg"/>
          </p:nvPr>
        </p:nvSpPr>
        <p:spPr>
          <a:xfrm>
            <a:off x="381000" y="685800"/>
            <a:ext cx="6096000" cy="3429000"/>
          </a:xfrm>
          <a:ln/>
        </p:spPr>
      </p:sp>
      <p:sp>
        <p:nvSpPr>
          <p:cNvPr id="708611" name="Notes Placeholder 2"/>
          <p:cNvSpPr>
            <a:spLocks noGrp="1"/>
          </p:cNvSpPr>
          <p:nvPr>
            <p:ph type="body" idx="1"/>
          </p:nvPr>
        </p:nvSpPr>
        <p:spPr>
          <a:noFill/>
        </p:spPr>
        <p:txBody>
          <a:bodyPr/>
          <a:lstStyle/>
          <a:p>
            <a:pPr eaLnBrk="1" hangingPunct="1"/>
            <a:endParaRPr lang="en-US" altLang="en-US" smtClean="0"/>
          </a:p>
        </p:txBody>
      </p:sp>
      <p:sp>
        <p:nvSpPr>
          <p:cNvPr id="70861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10DB1C1-B29B-4125-9521-9AC794D33686}" type="slidenum">
              <a:rPr lang="en-US" altLang="en-US" sz="1200"/>
              <a:pPr algn="r" eaLnBrk="1" hangingPunct="1"/>
              <a:t>69</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Slide Image Placeholder 1"/>
          <p:cNvSpPr>
            <a:spLocks noGrp="1" noRot="1" noChangeAspect="1" noTextEdit="1"/>
          </p:cNvSpPr>
          <p:nvPr>
            <p:ph type="sldImg"/>
          </p:nvPr>
        </p:nvSpPr>
        <p:spPr>
          <a:xfrm>
            <a:off x="381000" y="685800"/>
            <a:ext cx="6096000" cy="3429000"/>
          </a:xfrm>
          <a:ln/>
        </p:spPr>
      </p:sp>
      <p:sp>
        <p:nvSpPr>
          <p:cNvPr id="591875" name="Notes Placeholder 2"/>
          <p:cNvSpPr>
            <a:spLocks noGrp="1"/>
          </p:cNvSpPr>
          <p:nvPr>
            <p:ph type="body" idx="1"/>
          </p:nvPr>
        </p:nvSpPr>
        <p:spPr>
          <a:noFill/>
        </p:spPr>
        <p:txBody>
          <a:bodyPr/>
          <a:lstStyle/>
          <a:p>
            <a:pPr eaLnBrk="1" hangingPunct="1"/>
            <a:endParaRPr lang="en-US" altLang="en-US" smtClean="0"/>
          </a:p>
        </p:txBody>
      </p:sp>
      <p:sp>
        <p:nvSpPr>
          <p:cNvPr id="59187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EBBEC84-F1EC-4860-947C-3F070208FE14}" type="slidenum">
              <a:rPr lang="en-US" altLang="en-US" sz="1200"/>
              <a:pPr algn="r" eaLnBrk="1" hangingPunct="1"/>
              <a:t>7</a:t>
            </a:fld>
            <a:endParaRPr lang="en-US" altLang="en-US" sz="120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Slide Image Placeholder 1"/>
          <p:cNvSpPr>
            <a:spLocks noGrp="1" noRot="1" noChangeAspect="1" noTextEdit="1"/>
          </p:cNvSpPr>
          <p:nvPr>
            <p:ph type="sldImg"/>
          </p:nvPr>
        </p:nvSpPr>
        <p:spPr>
          <a:xfrm>
            <a:off x="381000" y="685800"/>
            <a:ext cx="6096000" cy="3429000"/>
          </a:xfrm>
          <a:ln/>
        </p:spPr>
      </p:sp>
      <p:sp>
        <p:nvSpPr>
          <p:cNvPr id="710659" name="Notes Placeholder 2"/>
          <p:cNvSpPr>
            <a:spLocks noGrp="1"/>
          </p:cNvSpPr>
          <p:nvPr>
            <p:ph type="body" idx="1"/>
          </p:nvPr>
        </p:nvSpPr>
        <p:spPr>
          <a:noFill/>
        </p:spPr>
        <p:txBody>
          <a:bodyPr/>
          <a:lstStyle/>
          <a:p>
            <a:pPr eaLnBrk="1" hangingPunct="1"/>
            <a:endParaRPr lang="en-US" altLang="en-US" smtClean="0"/>
          </a:p>
        </p:txBody>
      </p:sp>
      <p:sp>
        <p:nvSpPr>
          <p:cNvPr id="71066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2B85B80-A460-41C5-820D-15439C777325}" type="slidenum">
              <a:rPr lang="en-US" altLang="en-US" sz="1200"/>
              <a:pPr algn="r" eaLnBrk="1" hangingPunct="1"/>
              <a:t>70</a:t>
            </a:fld>
            <a:endParaRPr lang="en-US" altLang="en-US" sz="120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Slide Image Placeholder 1"/>
          <p:cNvSpPr>
            <a:spLocks noGrp="1" noRot="1" noChangeAspect="1" noTextEdit="1"/>
          </p:cNvSpPr>
          <p:nvPr>
            <p:ph type="sldImg"/>
          </p:nvPr>
        </p:nvSpPr>
        <p:spPr>
          <a:xfrm>
            <a:off x="381000" y="685800"/>
            <a:ext cx="6096000" cy="3429000"/>
          </a:xfrm>
          <a:ln/>
        </p:spPr>
      </p:sp>
      <p:sp>
        <p:nvSpPr>
          <p:cNvPr id="712707" name="Notes Placeholder 2"/>
          <p:cNvSpPr>
            <a:spLocks noGrp="1"/>
          </p:cNvSpPr>
          <p:nvPr>
            <p:ph type="body" idx="1"/>
          </p:nvPr>
        </p:nvSpPr>
        <p:spPr>
          <a:noFill/>
        </p:spPr>
        <p:txBody>
          <a:bodyPr/>
          <a:lstStyle/>
          <a:p>
            <a:pPr eaLnBrk="1" hangingPunct="1"/>
            <a:endParaRPr lang="en-US" altLang="en-US" smtClean="0"/>
          </a:p>
        </p:txBody>
      </p:sp>
      <p:sp>
        <p:nvSpPr>
          <p:cNvPr id="71270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A56509-309F-467D-80D2-535928836D03}" type="slidenum">
              <a:rPr lang="en-US" altLang="en-US" sz="1200"/>
              <a:pPr algn="r" eaLnBrk="1" hangingPunct="1"/>
              <a:t>71</a:t>
            </a:fld>
            <a:endParaRPr lang="en-US" altLang="en-US" sz="120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Slide Image Placeholder 1"/>
          <p:cNvSpPr>
            <a:spLocks noGrp="1" noRot="1" noChangeAspect="1" noTextEdit="1"/>
          </p:cNvSpPr>
          <p:nvPr>
            <p:ph type="sldImg"/>
          </p:nvPr>
        </p:nvSpPr>
        <p:spPr>
          <a:xfrm>
            <a:off x="381000" y="685800"/>
            <a:ext cx="6096000" cy="3429000"/>
          </a:xfrm>
          <a:ln/>
        </p:spPr>
      </p:sp>
      <p:sp>
        <p:nvSpPr>
          <p:cNvPr id="714755" name="Notes Placeholder 2"/>
          <p:cNvSpPr>
            <a:spLocks noGrp="1"/>
          </p:cNvSpPr>
          <p:nvPr>
            <p:ph type="body" idx="1"/>
          </p:nvPr>
        </p:nvSpPr>
        <p:spPr>
          <a:noFill/>
        </p:spPr>
        <p:txBody>
          <a:bodyPr/>
          <a:lstStyle/>
          <a:p>
            <a:pPr eaLnBrk="1" hangingPunct="1"/>
            <a:endParaRPr lang="en-US" altLang="en-US" smtClean="0"/>
          </a:p>
        </p:txBody>
      </p:sp>
      <p:sp>
        <p:nvSpPr>
          <p:cNvPr id="71475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87CFE3D-5173-4175-805C-7BAE4C9C62BB}" type="slidenum">
              <a:rPr lang="en-US" altLang="en-US" sz="1200"/>
              <a:pPr algn="r" eaLnBrk="1" hangingPunct="1"/>
              <a:t>72</a:t>
            </a:fld>
            <a:endParaRPr lang="en-US" altLang="en-US" sz="120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Slide Image Placeholder 1"/>
          <p:cNvSpPr>
            <a:spLocks noGrp="1" noRot="1" noChangeAspect="1" noTextEdit="1"/>
          </p:cNvSpPr>
          <p:nvPr>
            <p:ph type="sldImg"/>
          </p:nvPr>
        </p:nvSpPr>
        <p:spPr>
          <a:xfrm>
            <a:off x="381000" y="685800"/>
            <a:ext cx="6096000" cy="3429000"/>
          </a:xfrm>
          <a:ln/>
        </p:spPr>
      </p:sp>
      <p:sp>
        <p:nvSpPr>
          <p:cNvPr id="716803" name="Notes Placeholder 2"/>
          <p:cNvSpPr>
            <a:spLocks noGrp="1"/>
          </p:cNvSpPr>
          <p:nvPr>
            <p:ph type="body" idx="1"/>
          </p:nvPr>
        </p:nvSpPr>
        <p:spPr>
          <a:noFill/>
        </p:spPr>
        <p:txBody>
          <a:bodyPr/>
          <a:lstStyle/>
          <a:p>
            <a:pPr eaLnBrk="1" hangingPunct="1"/>
            <a:endParaRPr lang="en-US" altLang="en-US" smtClean="0"/>
          </a:p>
        </p:txBody>
      </p:sp>
      <p:sp>
        <p:nvSpPr>
          <p:cNvPr id="71680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21758B5-7284-4CE0-98AD-6950AF62F81F}" type="slidenum">
              <a:rPr lang="en-US" altLang="en-US" sz="1200"/>
              <a:pPr algn="r" eaLnBrk="1" hangingPunct="1"/>
              <a:t>73</a:t>
            </a:fld>
            <a:endParaRPr lang="en-US" altLang="en-US" sz="120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Slide Image Placeholder 1"/>
          <p:cNvSpPr>
            <a:spLocks noGrp="1" noRot="1" noChangeAspect="1" noTextEdit="1"/>
          </p:cNvSpPr>
          <p:nvPr>
            <p:ph type="sldImg"/>
          </p:nvPr>
        </p:nvSpPr>
        <p:spPr>
          <a:xfrm>
            <a:off x="381000" y="685800"/>
            <a:ext cx="6096000" cy="3429000"/>
          </a:xfrm>
          <a:ln/>
        </p:spPr>
      </p:sp>
      <p:sp>
        <p:nvSpPr>
          <p:cNvPr id="718851" name="Notes Placeholder 2"/>
          <p:cNvSpPr>
            <a:spLocks noGrp="1"/>
          </p:cNvSpPr>
          <p:nvPr>
            <p:ph type="body" idx="1"/>
          </p:nvPr>
        </p:nvSpPr>
        <p:spPr>
          <a:noFill/>
        </p:spPr>
        <p:txBody>
          <a:bodyPr/>
          <a:lstStyle/>
          <a:p>
            <a:pPr eaLnBrk="1" hangingPunct="1"/>
            <a:endParaRPr lang="en-US" altLang="en-US" smtClean="0"/>
          </a:p>
        </p:txBody>
      </p:sp>
      <p:sp>
        <p:nvSpPr>
          <p:cNvPr id="71885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1EA508C-AA5A-4D74-87AD-628A0B6430A9}" type="slidenum">
              <a:rPr lang="en-US" altLang="en-US" sz="1200"/>
              <a:pPr algn="r" eaLnBrk="1" hangingPunct="1"/>
              <a:t>74</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Slide Image Placeholder 1"/>
          <p:cNvSpPr>
            <a:spLocks noGrp="1" noRot="1" noChangeAspect="1" noTextEdit="1"/>
          </p:cNvSpPr>
          <p:nvPr>
            <p:ph type="sldImg"/>
          </p:nvPr>
        </p:nvSpPr>
        <p:spPr>
          <a:xfrm>
            <a:off x="381000" y="685800"/>
            <a:ext cx="6096000" cy="3429000"/>
          </a:xfrm>
          <a:ln/>
        </p:spPr>
      </p:sp>
      <p:sp>
        <p:nvSpPr>
          <p:cNvPr id="593923" name="Notes Placeholder 2"/>
          <p:cNvSpPr>
            <a:spLocks noGrp="1"/>
          </p:cNvSpPr>
          <p:nvPr>
            <p:ph type="body" idx="1"/>
          </p:nvPr>
        </p:nvSpPr>
        <p:spPr>
          <a:noFill/>
        </p:spPr>
        <p:txBody>
          <a:bodyPr/>
          <a:lstStyle/>
          <a:p>
            <a:pPr eaLnBrk="1" hangingPunct="1"/>
            <a:endParaRPr lang="en-US" altLang="en-US" smtClean="0"/>
          </a:p>
        </p:txBody>
      </p:sp>
      <p:sp>
        <p:nvSpPr>
          <p:cNvPr id="59392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6D30BCD-02DD-4500-B348-2DF9EBA4A342}" type="slidenum">
              <a:rPr lang="en-US" altLang="en-US" sz="1200"/>
              <a:pPr algn="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Slide Image Placeholder 1"/>
          <p:cNvSpPr>
            <a:spLocks noGrp="1" noRot="1" noChangeAspect="1" noTextEdit="1"/>
          </p:cNvSpPr>
          <p:nvPr>
            <p:ph type="sldImg"/>
          </p:nvPr>
        </p:nvSpPr>
        <p:spPr>
          <a:xfrm>
            <a:off x="381000" y="685800"/>
            <a:ext cx="6096000" cy="3429000"/>
          </a:xfrm>
          <a:ln/>
        </p:spPr>
      </p:sp>
      <p:sp>
        <p:nvSpPr>
          <p:cNvPr id="595971" name="Notes Placeholder 2"/>
          <p:cNvSpPr>
            <a:spLocks noGrp="1"/>
          </p:cNvSpPr>
          <p:nvPr>
            <p:ph type="body" idx="1"/>
          </p:nvPr>
        </p:nvSpPr>
        <p:spPr>
          <a:noFill/>
        </p:spPr>
        <p:txBody>
          <a:bodyPr/>
          <a:lstStyle/>
          <a:p>
            <a:pPr eaLnBrk="1" hangingPunct="1"/>
            <a:endParaRPr lang="en-US" altLang="en-US" smtClean="0"/>
          </a:p>
        </p:txBody>
      </p:sp>
      <p:sp>
        <p:nvSpPr>
          <p:cNvPr id="59597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5AEE6E7-9FDB-4279-B54B-8DCAFC3A3A17}" type="slidenum">
              <a:rPr lang="en-US" altLang="en-US" sz="1200"/>
              <a:pPr algn="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8CDEB6-95BD-40A4-A073-1FEDAA2EE21D}" type="slidenum">
              <a:rPr lang="en-US"/>
              <a:pPr>
                <a:defRPr/>
              </a:pPr>
              <a:t>‹#›</a:t>
            </a:fld>
            <a:endParaRPr lang="en-US"/>
          </a:p>
        </p:txBody>
      </p:sp>
    </p:spTree>
    <p:extLst>
      <p:ext uri="{BB962C8B-B14F-4D97-AF65-F5344CB8AC3E}">
        <p14:creationId xmlns:p14="http://schemas.microsoft.com/office/powerpoint/2010/main" xmlns="" val="163757630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D21A16-5879-439C-8375-D5872B585D08}" type="slidenum">
              <a:rPr lang="en-US"/>
              <a:pPr>
                <a:defRPr/>
              </a:pPr>
              <a:t>‹#›</a:t>
            </a:fld>
            <a:endParaRPr lang="en-US"/>
          </a:p>
        </p:txBody>
      </p:sp>
    </p:spTree>
    <p:extLst>
      <p:ext uri="{BB962C8B-B14F-4D97-AF65-F5344CB8AC3E}">
        <p14:creationId xmlns:p14="http://schemas.microsoft.com/office/powerpoint/2010/main" xmlns="" val="3354471005"/>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E0ED60-03E3-453C-BF21-CCFBAA5C1CB5}" type="slidenum">
              <a:rPr lang="en-US"/>
              <a:pPr>
                <a:defRPr/>
              </a:pPr>
              <a:t>‹#›</a:t>
            </a:fld>
            <a:endParaRPr lang="en-US"/>
          </a:p>
        </p:txBody>
      </p:sp>
    </p:spTree>
    <p:extLst>
      <p:ext uri="{BB962C8B-B14F-4D97-AF65-F5344CB8AC3E}">
        <p14:creationId xmlns:p14="http://schemas.microsoft.com/office/powerpoint/2010/main" xmlns="" val="2322314734"/>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ACB10-AF81-4290-B326-4B92A3638E04}" type="slidenum">
              <a:rPr lang="en-US"/>
              <a:pPr>
                <a:defRPr/>
              </a:pPr>
              <a:t>‹#›</a:t>
            </a:fld>
            <a:endParaRPr lang="en-US"/>
          </a:p>
        </p:txBody>
      </p:sp>
    </p:spTree>
    <p:extLst>
      <p:ext uri="{BB962C8B-B14F-4D97-AF65-F5344CB8AC3E}">
        <p14:creationId xmlns:p14="http://schemas.microsoft.com/office/powerpoint/2010/main" xmlns="" val="185447176"/>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2075EF-A01B-4F49-B6FC-E95709CD2464}" type="slidenum">
              <a:rPr lang="en-US"/>
              <a:pPr>
                <a:defRPr/>
              </a:pPr>
              <a:t>‹#›</a:t>
            </a:fld>
            <a:endParaRPr lang="en-US"/>
          </a:p>
        </p:txBody>
      </p:sp>
    </p:spTree>
    <p:extLst>
      <p:ext uri="{BB962C8B-B14F-4D97-AF65-F5344CB8AC3E}">
        <p14:creationId xmlns:p14="http://schemas.microsoft.com/office/powerpoint/2010/main" xmlns="" val="3728325141"/>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C46901-3D81-4AEE-8223-DF496734DEB2}" type="slidenum">
              <a:rPr lang="en-US"/>
              <a:pPr>
                <a:defRPr/>
              </a:pPr>
              <a:t>‹#›</a:t>
            </a:fld>
            <a:endParaRPr lang="en-US"/>
          </a:p>
        </p:txBody>
      </p:sp>
    </p:spTree>
    <p:extLst>
      <p:ext uri="{BB962C8B-B14F-4D97-AF65-F5344CB8AC3E}">
        <p14:creationId xmlns:p14="http://schemas.microsoft.com/office/powerpoint/2010/main" xmlns="" val="1889714758"/>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EA748F-8273-4AF2-990A-0AE907774FC3}" type="slidenum">
              <a:rPr lang="en-US"/>
              <a:pPr>
                <a:defRPr/>
              </a:pPr>
              <a:t>‹#›</a:t>
            </a:fld>
            <a:endParaRPr lang="en-US"/>
          </a:p>
        </p:txBody>
      </p:sp>
    </p:spTree>
    <p:extLst>
      <p:ext uri="{BB962C8B-B14F-4D97-AF65-F5344CB8AC3E}">
        <p14:creationId xmlns:p14="http://schemas.microsoft.com/office/powerpoint/2010/main" xmlns="" val="3773146478"/>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1B9F154-BB64-4356-A5D6-25E92F1D5677}" type="slidenum">
              <a:rPr lang="en-US"/>
              <a:pPr>
                <a:defRPr/>
              </a:pPr>
              <a:t>‹#›</a:t>
            </a:fld>
            <a:endParaRPr lang="en-US"/>
          </a:p>
        </p:txBody>
      </p:sp>
    </p:spTree>
    <p:extLst>
      <p:ext uri="{BB962C8B-B14F-4D97-AF65-F5344CB8AC3E}">
        <p14:creationId xmlns:p14="http://schemas.microsoft.com/office/powerpoint/2010/main" xmlns="" val="340901874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497B876-5BDD-4375-87D9-8D55DB4BF36E}" type="slidenum">
              <a:rPr lang="en-US"/>
              <a:pPr>
                <a:defRPr/>
              </a:pPr>
              <a:t>‹#›</a:t>
            </a:fld>
            <a:endParaRPr lang="en-US"/>
          </a:p>
        </p:txBody>
      </p:sp>
    </p:spTree>
    <p:extLst>
      <p:ext uri="{BB962C8B-B14F-4D97-AF65-F5344CB8AC3E}">
        <p14:creationId xmlns:p14="http://schemas.microsoft.com/office/powerpoint/2010/main" xmlns="" val="635219332"/>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94653-58C7-42A8-82C2-6FD1200C486A}" type="slidenum">
              <a:rPr lang="en-US"/>
              <a:pPr>
                <a:defRPr/>
              </a:pPr>
              <a:t>‹#›</a:t>
            </a:fld>
            <a:endParaRPr lang="en-US"/>
          </a:p>
        </p:txBody>
      </p:sp>
    </p:spTree>
    <p:extLst>
      <p:ext uri="{BB962C8B-B14F-4D97-AF65-F5344CB8AC3E}">
        <p14:creationId xmlns:p14="http://schemas.microsoft.com/office/powerpoint/2010/main" xmlns="" val="404839804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0DAA9C-5726-4871-8ECA-D0BF151DA4F6}" type="slidenum">
              <a:rPr lang="en-US"/>
              <a:pPr>
                <a:defRPr/>
              </a:pPr>
              <a:t>‹#›</a:t>
            </a:fld>
            <a:endParaRPr lang="en-US"/>
          </a:p>
        </p:txBody>
      </p:sp>
    </p:spTree>
    <p:extLst>
      <p:ext uri="{BB962C8B-B14F-4D97-AF65-F5344CB8AC3E}">
        <p14:creationId xmlns:p14="http://schemas.microsoft.com/office/powerpoint/2010/main" xmlns="" val="341668498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FAD9FF8-16F3-4E1C-8C52-162923D19AD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3200" b="1" i="1" dirty="0" smtClean="0">
                <a:effectLst>
                  <a:outerShdw blurRad="38100" dist="38100" dir="2700000" algn="tl">
                    <a:srgbClr val="000000"/>
                  </a:outerShdw>
                </a:effectLst>
              </a:rPr>
              <a:t>What is the Proper Place of Reason in Serving God?</a:t>
            </a:r>
            <a:br>
              <a:rPr lang="en-US" altLang="en-US" sz="3200" b="1" i="1" dirty="0" smtClean="0">
                <a:effectLst>
                  <a:outerShdw blurRad="38100" dist="38100" dir="2700000" algn="tl">
                    <a:srgbClr val="000000"/>
                  </a:outerShdw>
                </a:effectLst>
              </a:rPr>
            </a:br>
            <a:r>
              <a:rPr lang="en-US" altLang="en-US" sz="3200" b="1" i="1" smtClean="0">
                <a:effectLst>
                  <a:outerShdw blurRad="38100" dist="38100" dir="2700000" algn="tl">
                    <a:srgbClr val="000000"/>
                  </a:outerShdw>
                </a:effectLst>
              </a:rPr>
              <a:t>(Reasoning </a:t>
            </a:r>
            <a:r>
              <a:rPr lang="en-US" altLang="en-US" sz="3200" b="1" i="1" dirty="0" smtClean="0">
                <a:effectLst>
                  <a:outerShdw blurRad="38100" dist="38100" dir="2700000" algn="tl">
                    <a:srgbClr val="000000"/>
                  </a:outerShdw>
                </a:effectLst>
              </a:rPr>
              <a:t>From </a:t>
            </a:r>
            <a:r>
              <a:rPr lang="en-US" altLang="en-US" sz="3200" b="1" i="1" smtClean="0">
                <a:effectLst>
                  <a:outerShdw blurRad="38100" dist="38100" dir="2700000" algn="tl">
                    <a:srgbClr val="000000"/>
                  </a:outerShdw>
                </a:effectLst>
              </a:rPr>
              <a:t>the Resurrection)</a:t>
            </a:r>
            <a:endParaRPr lang="en-US" altLang="en-US" sz="3200" b="1" dirty="0" smtClean="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pPr eaLnBrk="1" hangingPunct="1"/>
            <a:endParaRPr lang="en-US" altLang="en-US" smtClean="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John 8:31-32</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Then Jesus said to those Jews who believed Him, "</a:t>
            </a:r>
            <a:r>
              <a:rPr lang="en-US" altLang="en-US" u="sng" smtClean="0">
                <a:effectLst>
                  <a:outerShdw blurRad="38100" dist="38100" dir="2700000" algn="tl">
                    <a:srgbClr val="000000"/>
                  </a:outerShdw>
                </a:effectLst>
              </a:rPr>
              <a:t>If you abide in My word</a:t>
            </a:r>
            <a:r>
              <a:rPr lang="en-US" altLang="en-US" smtClean="0">
                <a:effectLst>
                  <a:outerShdw blurRad="38100" dist="38100" dir="2700000" algn="tl">
                    <a:srgbClr val="000000"/>
                  </a:outerShdw>
                </a:effectLst>
              </a:rPr>
              <a:t>, you are My disciples indeed.  32 "And you shall </a:t>
            </a:r>
            <a:r>
              <a:rPr lang="en-US" altLang="en-US" u="sng" smtClean="0">
                <a:effectLst>
                  <a:outerShdw blurRad="38100" dist="38100" dir="2700000" algn="tl">
                    <a:srgbClr val="000000"/>
                  </a:outerShdw>
                </a:effectLst>
              </a:rPr>
              <a:t>know the truth</a:t>
            </a:r>
            <a:r>
              <a:rPr lang="en-US" altLang="en-US" smtClean="0">
                <a:effectLst>
                  <a:outerShdw blurRad="38100" dist="38100" dir="2700000" algn="tl">
                    <a:srgbClr val="000000"/>
                  </a:outerShdw>
                </a:effectLst>
              </a:rPr>
              <a:t>, and </a:t>
            </a:r>
            <a:r>
              <a:rPr lang="en-US" altLang="en-US" u="sng" smtClean="0">
                <a:effectLst>
                  <a:outerShdw blurRad="38100" dist="38100" dir="2700000" algn="tl">
                    <a:srgbClr val="000000"/>
                  </a:outerShdw>
                </a:effectLst>
              </a:rPr>
              <a:t>the truth shall make you free</a:t>
            </a:r>
            <a:r>
              <a:rPr lang="en-US" altLang="en-US"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God chose men who would be eyewitnesses. </a:t>
            </a:r>
            <a:r>
              <a:rPr lang="en-US" altLang="en-US" b="1" smtClean="0">
                <a:effectLst>
                  <a:outerShdw blurRad="38100" dist="38100" dir="2700000" algn="tl">
                    <a:srgbClr val="000000"/>
                  </a:outerShdw>
                </a:effectLst>
              </a:rPr>
              <a:t>(Acts 1:21-22; 10:39-42)</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Acts 1:21-22</a:t>
            </a:r>
            <a:r>
              <a:rPr lang="en-US" altLang="en-US" b="1" dirty="0" smtClean="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"Therefore, of these men who have accompanied us all the time that the Lord Jesus went in and out among us,  22 "beginning from the baptism of John to that day when He was taken up from us, one of these must become </a:t>
            </a:r>
            <a:r>
              <a:rPr lang="en-US" altLang="en-US" u="sng" dirty="0" smtClean="0">
                <a:effectLst>
                  <a:outerShdw blurRad="38100" dist="38100" dir="2700000" algn="tl">
                    <a:srgbClr val="000000"/>
                  </a:outerShdw>
                </a:effectLst>
              </a:rPr>
              <a:t>a witness with us of His resurrection</a:t>
            </a:r>
            <a:r>
              <a:rPr lang="en-US" altLang="en-US" dirty="0" smtClean="0">
                <a:effectLst>
                  <a:outerShdw blurRad="38100" dist="38100" dir="2700000" algn="tl">
                    <a:srgbClr val="000000"/>
                  </a:outerShdw>
                </a:effectLst>
              </a:rPr>
              <a:t>."</a:t>
            </a:r>
            <a:endParaRPr lang="en-US" altLang="en-US" b="1"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Acts 10:39-42</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"And </a:t>
            </a:r>
            <a:r>
              <a:rPr lang="en-US" altLang="en-US" sz="2800" u="sng" dirty="0" smtClean="0">
                <a:effectLst>
                  <a:outerShdw blurRad="38100" dist="38100" dir="2700000" algn="tl">
                    <a:srgbClr val="000000"/>
                  </a:outerShdw>
                </a:effectLst>
              </a:rPr>
              <a:t>we are witnesses</a:t>
            </a:r>
            <a:r>
              <a:rPr lang="en-US" altLang="en-US" sz="2800" dirty="0" smtClean="0">
                <a:effectLst>
                  <a:outerShdw blurRad="38100" dist="38100" dir="2700000" algn="tl">
                    <a:srgbClr val="000000"/>
                  </a:outerShdw>
                </a:effectLst>
              </a:rPr>
              <a:t> of all things which He did both in the land of the Jews and in Jerusalem, whom they killed by hanging on a tree.  40 "Him God raised up on the third day, and showed Him openly,  41 "not to all the people, but </a:t>
            </a:r>
            <a:r>
              <a:rPr lang="en-US" altLang="en-US" sz="2800" u="sng" dirty="0" smtClean="0">
                <a:effectLst>
                  <a:outerShdw blurRad="38100" dist="38100" dir="2700000" algn="tl">
                    <a:srgbClr val="000000"/>
                  </a:outerShdw>
                </a:effectLst>
              </a:rPr>
              <a:t>to witnesses chosen before by God</a:t>
            </a:r>
            <a:r>
              <a:rPr lang="en-US" altLang="en-US" sz="2800" dirty="0" smtClean="0">
                <a:effectLst>
                  <a:outerShdw blurRad="38100" dist="38100" dir="2700000" algn="tl">
                    <a:srgbClr val="000000"/>
                  </a:outerShdw>
                </a:effectLst>
              </a:rPr>
              <a:t>, </a:t>
            </a:r>
            <a:r>
              <a:rPr lang="en-US" altLang="en-US" sz="2800" i="1" dirty="0" smtClean="0">
                <a:effectLst>
                  <a:outerShdw blurRad="38100" dist="38100" dir="2700000" algn="tl">
                    <a:srgbClr val="000000"/>
                  </a:outerShdw>
                </a:effectLst>
              </a:rPr>
              <a:t>even </a:t>
            </a:r>
            <a:r>
              <a:rPr lang="en-US" altLang="en-US" sz="2800" dirty="0" smtClean="0">
                <a:effectLst>
                  <a:outerShdw blurRad="38100" dist="38100" dir="2700000" algn="tl">
                    <a:srgbClr val="000000"/>
                  </a:outerShdw>
                </a:effectLst>
              </a:rPr>
              <a:t>to us who ate and drank with Him after He arose from the dead.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42 "And He commanded us to preach to the people, and to testify that it is He who was ordained by God </a:t>
            </a:r>
            <a:r>
              <a:rPr lang="en-US" altLang="en-US" i="1" smtClean="0">
                <a:effectLst>
                  <a:outerShdw blurRad="38100" dist="38100" dir="2700000" algn="tl">
                    <a:srgbClr val="000000"/>
                  </a:outerShdw>
                </a:effectLst>
              </a:rPr>
              <a:t>to be </a:t>
            </a:r>
            <a:r>
              <a:rPr lang="en-US" altLang="en-US" smtClean="0">
                <a:effectLst>
                  <a:outerShdw blurRad="38100" dist="38100" dir="2700000" algn="tl">
                    <a:srgbClr val="000000"/>
                  </a:outerShdw>
                </a:effectLst>
              </a:rPr>
              <a:t>Judge of the living and the dead.</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There is great power in eyewitness testimony. </a:t>
            </a:r>
          </a:p>
          <a:p>
            <a:r>
              <a:rPr lang="en-US" altLang="en-US" smtClean="0">
                <a:effectLst>
                  <a:outerShdw blurRad="38100" dist="38100" dir="2700000" algn="tl">
                    <a:srgbClr val="000000"/>
                  </a:outerShdw>
                </a:effectLst>
              </a:rPr>
              <a:t>Is the person giving testimony in a position to know the facts? </a:t>
            </a:r>
            <a:r>
              <a:rPr lang="en-US" altLang="en-US" b="1" smtClean="0">
                <a:effectLst>
                  <a:outerShdw blurRad="38100" dist="38100" dir="2700000" algn="tl">
                    <a:srgbClr val="000000"/>
                  </a:outerShdw>
                </a:effectLst>
              </a:rPr>
              <a:t>(1 Jn 1:1-3)</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1 John 1:1-3</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That which was from the beginning, which </a:t>
            </a:r>
            <a:r>
              <a:rPr lang="en-US" altLang="en-US" sz="2800" u="sng" dirty="0" smtClean="0">
                <a:effectLst>
                  <a:outerShdw blurRad="38100" dist="38100" dir="2700000" algn="tl">
                    <a:srgbClr val="000000"/>
                  </a:outerShdw>
                </a:effectLst>
              </a:rPr>
              <a:t>we have heard</a:t>
            </a:r>
            <a:r>
              <a:rPr lang="en-US" altLang="en-US" sz="2800" dirty="0" smtClean="0">
                <a:effectLst>
                  <a:outerShdw blurRad="38100" dist="38100" dir="2700000" algn="tl">
                    <a:srgbClr val="000000"/>
                  </a:outerShdw>
                </a:effectLst>
              </a:rPr>
              <a:t>, which </a:t>
            </a:r>
            <a:r>
              <a:rPr lang="en-US" altLang="en-US" sz="2800" u="sng" dirty="0" smtClean="0">
                <a:effectLst>
                  <a:outerShdw blurRad="38100" dist="38100" dir="2700000" algn="tl">
                    <a:srgbClr val="000000"/>
                  </a:outerShdw>
                </a:effectLst>
              </a:rPr>
              <a:t>we have seen with our eyes</a:t>
            </a:r>
            <a:r>
              <a:rPr lang="en-US" altLang="en-US" sz="2800" dirty="0" smtClean="0">
                <a:effectLst>
                  <a:outerShdw blurRad="38100" dist="38100" dir="2700000" algn="tl">
                    <a:srgbClr val="000000"/>
                  </a:outerShdw>
                </a:effectLst>
              </a:rPr>
              <a:t>, which </a:t>
            </a:r>
            <a:r>
              <a:rPr lang="en-US" altLang="en-US" sz="2800" u="sng" dirty="0" smtClean="0">
                <a:effectLst>
                  <a:outerShdw blurRad="38100" dist="38100" dir="2700000" algn="tl">
                    <a:srgbClr val="000000"/>
                  </a:outerShdw>
                </a:effectLst>
              </a:rPr>
              <a:t>we have looked upon</a:t>
            </a:r>
            <a:r>
              <a:rPr lang="en-US" altLang="en-US" sz="2800" dirty="0" smtClean="0">
                <a:effectLst>
                  <a:outerShdw blurRad="38100" dist="38100" dir="2700000" algn="tl">
                    <a:srgbClr val="000000"/>
                  </a:outerShdw>
                </a:effectLst>
              </a:rPr>
              <a:t>, and </a:t>
            </a:r>
            <a:r>
              <a:rPr lang="en-US" altLang="en-US" sz="2800" u="sng" dirty="0" smtClean="0">
                <a:effectLst>
                  <a:outerShdw blurRad="38100" dist="38100" dir="2700000" algn="tl">
                    <a:srgbClr val="000000"/>
                  </a:outerShdw>
                </a:effectLst>
              </a:rPr>
              <a:t>our hands have handled</a:t>
            </a:r>
            <a:r>
              <a:rPr lang="en-US" altLang="en-US" sz="2800" dirty="0" smtClean="0">
                <a:effectLst>
                  <a:outerShdw blurRad="38100" dist="38100" dir="2700000" algn="tl">
                    <a:srgbClr val="000000"/>
                  </a:outerShdw>
                </a:effectLst>
              </a:rPr>
              <a:t>, concerning the Word of life --  2 the life was manifested, and we have seen, and bear witness, and declare to you that eternal life which was with the Father and was manifested to us --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Does he have an ulterior motive in telling his account? </a:t>
            </a:r>
            <a:r>
              <a:rPr lang="en-US" altLang="en-US" b="1" smtClean="0">
                <a:effectLst>
                  <a:outerShdw blurRad="38100" dist="38100" dir="2700000" algn="tl">
                    <a:srgbClr val="000000"/>
                  </a:outerShdw>
                </a:effectLst>
              </a:rPr>
              <a:t>(1 Cor 15:30-32)</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1 Corinthians 15:30-32</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 And why do we </a:t>
            </a:r>
            <a:r>
              <a:rPr lang="en-US" altLang="en-US" sz="2800" u="sng" dirty="0" smtClean="0">
                <a:effectLst>
                  <a:outerShdw blurRad="38100" dist="38100" dir="2700000" algn="tl">
                    <a:srgbClr val="000000"/>
                  </a:outerShdw>
                </a:effectLst>
              </a:rPr>
              <a:t>stand in jeopardy every hour</a:t>
            </a:r>
            <a:r>
              <a:rPr lang="en-US" altLang="en-US" sz="2800" dirty="0" smtClean="0">
                <a:effectLst>
                  <a:outerShdw blurRad="38100" dist="38100" dir="2700000" algn="tl">
                    <a:srgbClr val="000000"/>
                  </a:outerShdw>
                </a:effectLst>
              </a:rPr>
              <a:t>?  31 I affirm, by the boasting in you which I have in Christ Jesus our Lord, </a:t>
            </a:r>
            <a:r>
              <a:rPr lang="en-US" altLang="en-US" sz="2800" u="sng" dirty="0" smtClean="0">
                <a:effectLst>
                  <a:outerShdw blurRad="38100" dist="38100" dir="2700000" algn="tl">
                    <a:srgbClr val="000000"/>
                  </a:outerShdw>
                </a:effectLst>
              </a:rPr>
              <a:t>I die daily</a:t>
            </a:r>
            <a:r>
              <a:rPr lang="en-US" altLang="en-US" sz="2800" dirty="0" smtClean="0">
                <a:effectLst>
                  <a:outerShdw blurRad="38100" dist="38100" dir="2700000" algn="tl">
                    <a:srgbClr val="000000"/>
                  </a:outerShdw>
                </a:effectLst>
              </a:rPr>
              <a:t>.  32 If, in the manner of men, </a:t>
            </a:r>
            <a:r>
              <a:rPr lang="en-US" altLang="en-US" sz="2800" u="sng" dirty="0" smtClean="0">
                <a:effectLst>
                  <a:outerShdw blurRad="38100" dist="38100" dir="2700000" algn="tl">
                    <a:srgbClr val="000000"/>
                  </a:outerShdw>
                </a:effectLst>
              </a:rPr>
              <a:t>I have fought with beasts at Ephesus</a:t>
            </a:r>
            <a:r>
              <a:rPr lang="en-US" altLang="en-US" sz="2800" dirty="0" smtClean="0">
                <a:effectLst>
                  <a:outerShdw blurRad="38100" dist="38100" dir="2700000" algn="tl">
                    <a:srgbClr val="000000"/>
                  </a:outerShdw>
                </a:effectLst>
              </a:rPr>
              <a:t>, what advantage </a:t>
            </a:r>
            <a:r>
              <a:rPr lang="en-US" altLang="en-US" sz="2800" i="1" dirty="0" smtClean="0">
                <a:effectLst>
                  <a:outerShdw blurRad="38100" dist="38100" dir="2700000" algn="tl">
                    <a:srgbClr val="000000"/>
                  </a:outerShdw>
                </a:effectLst>
              </a:rPr>
              <a:t>is it </a:t>
            </a:r>
            <a:r>
              <a:rPr lang="en-US" altLang="en-US" sz="2800" dirty="0" smtClean="0">
                <a:effectLst>
                  <a:outerShdw blurRad="38100" dist="38100" dir="2700000" algn="tl">
                    <a:srgbClr val="000000"/>
                  </a:outerShdw>
                </a:effectLst>
              </a:rPr>
              <a:t>to me? If </a:t>
            </a:r>
            <a:r>
              <a:rPr lang="en-US" altLang="en-US" sz="2800" i="1" dirty="0" smtClean="0">
                <a:effectLst>
                  <a:outerShdw blurRad="38100" dist="38100" dir="2700000" algn="tl">
                    <a:srgbClr val="000000"/>
                  </a:outerShdw>
                </a:effectLst>
              </a:rPr>
              <a:t>the </a:t>
            </a:r>
            <a:r>
              <a:rPr lang="en-US" altLang="en-US" sz="2800" dirty="0" smtClean="0">
                <a:effectLst>
                  <a:outerShdw blurRad="38100" dist="38100" dir="2700000" algn="tl">
                    <a:srgbClr val="000000"/>
                  </a:outerShdw>
                </a:effectLst>
              </a:rPr>
              <a:t>dead do not rise, "Let us eat and drink, for tomorrow we die!"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Is this person of good character? Is he reliable?</a:t>
            </a:r>
          </a:p>
          <a:p>
            <a:r>
              <a:rPr lang="en-US" altLang="en-US" smtClean="0">
                <a:effectLst>
                  <a:outerShdw blurRad="38100" dist="38100" dir="2700000" algn="tl">
                    <a:srgbClr val="000000"/>
                  </a:outerShdw>
                </a:effectLst>
              </a:rPr>
              <a:t>Are there other witnesses and do they agree? </a:t>
            </a:r>
            <a:r>
              <a:rPr lang="en-US" altLang="en-US" b="1" smtClean="0">
                <a:effectLst>
                  <a:outerShdw blurRad="38100" dist="38100" dir="2700000" algn="tl">
                    <a:srgbClr val="000000"/>
                  </a:outerShdw>
                </a:effectLst>
              </a:rPr>
              <a:t>(1 Cor 15:6)</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smtClean="0">
                <a:effectLst>
                  <a:outerShdw blurRad="38100" dist="38100" dir="2700000" algn="tl">
                    <a:srgbClr val="000000"/>
                  </a:outerShdw>
                </a:effectLst>
              </a:rPr>
              <a:t>God expects men to struggle with reason and come to know Jesus is the Son of God. </a:t>
            </a:r>
            <a:r>
              <a:rPr lang="en-US" altLang="en-US" b="1" smtClean="0">
                <a:effectLst>
                  <a:outerShdw blurRad="38100" dist="38100" dir="2700000" algn="tl">
                    <a:srgbClr val="000000"/>
                  </a:outerShdw>
                </a:effectLst>
              </a:rPr>
              <a:t>(Mt 16:13-17)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1 Corinthians 15:6</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 After that He was seen by over five hundred brethren at once, of whom the greater part remain to the present, but some have fallen asleep.</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There is great power in fulfilled prophecy. </a:t>
            </a:r>
            <a:r>
              <a:rPr lang="en-US" altLang="en-US" b="1" smtClean="0">
                <a:effectLst>
                  <a:outerShdw blurRad="38100" dist="38100" dir="2700000" algn="tl">
                    <a:srgbClr val="000000"/>
                  </a:outerShdw>
                </a:effectLst>
              </a:rPr>
              <a:t>(Psa 22:1)</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Psalm 22:1</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 My God, My God, why have You forsaken Me? </a:t>
            </a:r>
            <a:r>
              <a:rPr lang="en-US" altLang="en-US" i="1" smtClean="0">
                <a:effectLst>
                  <a:outerShdw blurRad="38100" dist="38100" dir="2700000" algn="tl">
                    <a:srgbClr val="000000"/>
                  </a:outerShdw>
                </a:effectLst>
              </a:rPr>
              <a:t>….</a:t>
            </a:r>
            <a:endParaRPr lang="en-US" altLang="en-US"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words of Christ are recorded.</a:t>
            </a:r>
          </a:p>
          <a:p>
            <a:r>
              <a:rPr lang="en-US" altLang="en-US" smtClean="0">
                <a:effectLst>
                  <a:outerShdw blurRad="38100" dist="38100" dir="2700000" algn="tl">
                    <a:srgbClr val="000000"/>
                  </a:outerShdw>
                </a:effectLst>
              </a:rPr>
              <a:t>The words and actions of His enemies are recorded. </a:t>
            </a:r>
            <a:r>
              <a:rPr lang="en-US" altLang="en-US" b="1" smtClean="0">
                <a:effectLst>
                  <a:outerShdw blurRad="38100" dist="38100" dir="2700000" algn="tl">
                    <a:srgbClr val="000000"/>
                  </a:outerShdw>
                </a:effectLst>
              </a:rPr>
              <a:t>(Psa 22:6-8, 18)</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Psalm 22:6-8</a:t>
            </a:r>
            <a:r>
              <a:rPr lang="en-US" altLang="en-US" dirty="0" smtClean="0">
                <a:effectLst>
                  <a:outerShdw blurRad="38100" dist="38100" dir="2700000" algn="tl">
                    <a:srgbClr val="000000"/>
                  </a:outerShdw>
                </a:effectLst>
              </a:rPr>
              <a:t> - But I </a:t>
            </a:r>
            <a:r>
              <a:rPr lang="en-US" altLang="en-US" i="1" dirty="0" smtClean="0">
                <a:effectLst>
                  <a:outerShdw blurRad="38100" dist="38100" dir="2700000" algn="tl">
                    <a:srgbClr val="000000"/>
                  </a:outerShdw>
                </a:effectLst>
              </a:rPr>
              <a:t>am </a:t>
            </a:r>
            <a:r>
              <a:rPr lang="en-US" altLang="en-US" dirty="0" smtClean="0">
                <a:effectLst>
                  <a:outerShdw blurRad="38100" dist="38100" dir="2700000" algn="tl">
                    <a:srgbClr val="000000"/>
                  </a:outerShdw>
                </a:effectLst>
              </a:rPr>
              <a:t>a worm, and no man; A reproach of men, and despised by the people.  7 All those who see Me ridicule Me; They shoot out the lip, they shake the head, </a:t>
            </a:r>
            <a:r>
              <a:rPr lang="en-US" altLang="en-US" i="1" dirty="0" smtClean="0">
                <a:effectLst>
                  <a:outerShdw blurRad="38100" dist="38100" dir="2700000" algn="tl">
                    <a:srgbClr val="000000"/>
                  </a:outerShdw>
                </a:effectLst>
              </a:rPr>
              <a:t>saying,</a:t>
            </a:r>
            <a:r>
              <a:rPr lang="en-US" altLang="en-US" dirty="0" smtClean="0">
                <a:effectLst>
                  <a:outerShdw blurRad="38100" dist="38100" dir="2700000" algn="tl">
                    <a:srgbClr val="000000"/>
                  </a:outerShdw>
                </a:effectLst>
              </a:rPr>
              <a:t>  8 "</a:t>
            </a:r>
            <a:r>
              <a:rPr lang="en-US" altLang="en-US" u="sng" dirty="0" smtClean="0">
                <a:effectLst>
                  <a:outerShdw blurRad="38100" dist="38100" dir="2700000" algn="tl">
                    <a:srgbClr val="000000"/>
                  </a:outerShdw>
                </a:effectLst>
              </a:rPr>
              <a:t>He trusted in the LORD, let Him rescue Him</a:t>
            </a:r>
            <a:r>
              <a:rPr lang="en-US" altLang="en-US" dirty="0" smtClean="0">
                <a:effectLst>
                  <a:outerShdw blurRad="38100" dist="38100" dir="2700000" algn="tl">
                    <a:srgbClr val="000000"/>
                  </a:outerShdw>
                </a:effectLst>
              </a:rPr>
              <a:t>; Let Him deliver Him, since He delights in Him!"</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details of crucifixion are recorded. </a:t>
            </a:r>
            <a:r>
              <a:rPr lang="en-US" altLang="en-US" b="1" smtClean="0">
                <a:effectLst>
                  <a:outerShdw blurRad="38100" dist="38100" dir="2700000" algn="tl">
                    <a:srgbClr val="000000"/>
                  </a:outerShdw>
                </a:effectLst>
              </a:rPr>
              <a:t>(Psa 22:14-18)</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Psalm 22:14-18</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I am poured out like water, And </a:t>
            </a:r>
            <a:r>
              <a:rPr lang="en-US" altLang="en-US" sz="2800" u="sng" dirty="0" smtClean="0">
                <a:effectLst>
                  <a:outerShdw blurRad="38100" dist="38100" dir="2700000" algn="tl">
                    <a:srgbClr val="000000"/>
                  </a:outerShdw>
                </a:effectLst>
              </a:rPr>
              <a:t>all My bones are out of joint</a:t>
            </a:r>
            <a:r>
              <a:rPr lang="en-US" altLang="en-US" sz="2800" dirty="0" smtClean="0">
                <a:effectLst>
                  <a:outerShdw blurRad="38100" dist="38100" dir="2700000" algn="tl">
                    <a:srgbClr val="000000"/>
                  </a:outerShdw>
                </a:effectLst>
              </a:rPr>
              <a:t>; My </a:t>
            </a:r>
            <a:r>
              <a:rPr lang="en-US" altLang="en-US" sz="2800" u="sng" dirty="0" smtClean="0">
                <a:effectLst>
                  <a:outerShdw blurRad="38100" dist="38100" dir="2700000" algn="tl">
                    <a:srgbClr val="000000"/>
                  </a:outerShdw>
                </a:effectLst>
              </a:rPr>
              <a:t>heart is like wax</a:t>
            </a:r>
            <a:r>
              <a:rPr lang="en-US" altLang="en-US" sz="2800" dirty="0" smtClean="0">
                <a:effectLst>
                  <a:outerShdw blurRad="38100" dist="38100" dir="2700000" algn="tl">
                    <a:srgbClr val="000000"/>
                  </a:outerShdw>
                </a:effectLst>
              </a:rPr>
              <a:t>; It has melted within Me.  15 My strength is dried up like a potsherd, And </a:t>
            </a:r>
            <a:r>
              <a:rPr lang="en-US" altLang="en-US" sz="2800" u="sng" dirty="0" smtClean="0">
                <a:effectLst>
                  <a:outerShdw blurRad="38100" dist="38100" dir="2700000" algn="tl">
                    <a:srgbClr val="000000"/>
                  </a:outerShdw>
                </a:effectLst>
              </a:rPr>
              <a:t>My tongue clings to My jaws</a:t>
            </a:r>
            <a:r>
              <a:rPr lang="en-US" altLang="en-US" sz="2800" dirty="0" smtClean="0">
                <a:effectLst>
                  <a:outerShdw blurRad="38100" dist="38100" dir="2700000" algn="tl">
                    <a:srgbClr val="000000"/>
                  </a:outerShdw>
                </a:effectLst>
              </a:rPr>
              <a:t>; You have brought Me to the dust of death.  16 For dogs have surrounded Me; The congregation of the wicked has enclosed Me. </a:t>
            </a:r>
            <a:r>
              <a:rPr lang="en-US" altLang="en-US" sz="2800" u="sng" dirty="0" smtClean="0">
                <a:effectLst>
                  <a:outerShdw blurRad="38100" dist="38100" dir="2700000" algn="tl">
                    <a:srgbClr val="000000"/>
                  </a:outerShdw>
                </a:effectLst>
              </a:rPr>
              <a:t>They pierced My hands and My feet</a:t>
            </a:r>
            <a:r>
              <a:rPr lang="en-US" altLang="en-US" sz="2800" dirty="0" smtClean="0">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17 </a:t>
            </a:r>
            <a:r>
              <a:rPr lang="en-US" altLang="en-US" u="sng" smtClean="0">
                <a:effectLst>
                  <a:outerShdw blurRad="38100" dist="38100" dir="2700000" algn="tl">
                    <a:srgbClr val="000000"/>
                  </a:outerShdw>
                </a:effectLst>
              </a:rPr>
              <a:t>I can count all My bones</a:t>
            </a:r>
            <a:r>
              <a:rPr lang="en-US" altLang="en-US" smtClean="0">
                <a:effectLst>
                  <a:outerShdw blurRad="38100" dist="38100" dir="2700000" algn="tl">
                    <a:srgbClr val="000000"/>
                  </a:outerShdw>
                </a:effectLst>
              </a:rPr>
              <a:t>. They look </a:t>
            </a:r>
            <a:r>
              <a:rPr lang="en-US" altLang="en-US" i="1" smtClean="0">
                <a:effectLst>
                  <a:outerShdw blurRad="38100" dist="38100" dir="2700000" algn="tl">
                    <a:srgbClr val="000000"/>
                  </a:outerShdw>
                </a:effectLst>
              </a:rPr>
              <a:t>and </a:t>
            </a:r>
            <a:r>
              <a:rPr lang="en-US" altLang="en-US" smtClean="0">
                <a:effectLst>
                  <a:outerShdw blurRad="38100" dist="38100" dir="2700000" algn="tl">
                    <a:srgbClr val="000000"/>
                  </a:outerShdw>
                </a:effectLst>
              </a:rPr>
              <a:t>stare at Me.  18 They </a:t>
            </a:r>
            <a:r>
              <a:rPr lang="en-US" altLang="en-US" u="sng" smtClean="0">
                <a:effectLst>
                  <a:outerShdw blurRad="38100" dist="38100" dir="2700000" algn="tl">
                    <a:srgbClr val="000000"/>
                  </a:outerShdw>
                </a:effectLst>
              </a:rPr>
              <a:t>divide My garments</a:t>
            </a:r>
            <a:r>
              <a:rPr lang="en-US" altLang="en-US" smtClean="0">
                <a:effectLst>
                  <a:outerShdw blurRad="38100" dist="38100" dir="2700000" algn="tl">
                    <a:srgbClr val="000000"/>
                  </a:outerShdw>
                </a:effectLst>
              </a:rPr>
              <a:t> among them, And for </a:t>
            </a:r>
            <a:r>
              <a:rPr lang="en-US" altLang="en-US" u="sng" smtClean="0">
                <a:effectLst>
                  <a:outerShdw blurRad="38100" dist="38100" dir="2700000" algn="tl">
                    <a:srgbClr val="000000"/>
                  </a:outerShdw>
                </a:effectLst>
              </a:rPr>
              <a:t>My clothing they cast lots.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How can these things be written over a 1000 years before the event and even before crucifixion was even invented?</a:t>
            </a:r>
          </a:p>
          <a:p>
            <a:r>
              <a:rPr lang="en-US" altLang="en-US" smtClean="0">
                <a:effectLst>
                  <a:outerShdw blurRad="38100" dist="38100" dir="2700000" algn="tl">
                    <a:srgbClr val="000000"/>
                  </a:outerShdw>
                </a:effectLst>
              </a:rPr>
              <a:t>There is great power in miracles that accompanied the witnesses.                 </a:t>
            </a:r>
            <a:r>
              <a:rPr lang="en-US" altLang="en-US" b="1" smtClean="0">
                <a:effectLst>
                  <a:outerShdw blurRad="38100" dist="38100" dir="2700000" algn="tl">
                    <a:srgbClr val="000000"/>
                  </a:outerShdw>
                </a:effectLst>
              </a:rPr>
              <a:t>(Acts 2:32-33; 4:33)</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Acts 2:32-33</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 "This Jesus God has raised up, of which we are all witnesses.  33 "Therefore being exalted to the right hand of God, and having received from the Father </a:t>
            </a:r>
            <a:r>
              <a:rPr lang="en-US" altLang="en-US" u="sng" smtClean="0">
                <a:effectLst>
                  <a:outerShdw blurRad="38100" dist="38100" dir="2700000" algn="tl">
                    <a:srgbClr val="000000"/>
                  </a:outerShdw>
                </a:effectLst>
              </a:rPr>
              <a:t>the promise of the Holy Spirit</a:t>
            </a:r>
            <a:r>
              <a:rPr lang="en-US" altLang="en-US" smtClean="0">
                <a:effectLst>
                  <a:outerShdw blurRad="38100" dist="38100" dir="2700000" algn="tl">
                    <a:srgbClr val="000000"/>
                  </a:outerShdw>
                </a:effectLst>
              </a:rPr>
              <a:t>, He poured out this </a:t>
            </a:r>
            <a:r>
              <a:rPr lang="en-US" altLang="en-US" u="sng" smtClean="0">
                <a:effectLst>
                  <a:outerShdw blurRad="38100" dist="38100" dir="2700000" algn="tl">
                    <a:srgbClr val="000000"/>
                  </a:outerShdw>
                </a:effectLst>
              </a:rPr>
              <a:t>which you now see and hear</a:t>
            </a:r>
            <a:r>
              <a:rPr lang="en-US" altLang="en-US" smtClean="0">
                <a:effectLst>
                  <a:outerShdw blurRad="38100" dist="38100" dir="2700000" algn="tl">
                    <a:srgbClr val="000000"/>
                  </a:outerShdw>
                </a:effectLst>
              </a:rPr>
              <a:t>.</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Matthew 16:13-17</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When Jesus came into the region of Caesarea Philippi, He asked His disciples, saying, "</a:t>
            </a:r>
            <a:r>
              <a:rPr lang="en-US" altLang="en-US" sz="2800" u="sng" dirty="0" smtClean="0">
                <a:effectLst>
                  <a:outerShdw blurRad="38100" dist="38100" dir="2700000" algn="tl">
                    <a:srgbClr val="000000"/>
                  </a:outerShdw>
                </a:effectLst>
              </a:rPr>
              <a:t>Who do men say that I, the Son of Man, am</a:t>
            </a:r>
            <a:r>
              <a:rPr lang="en-US" altLang="en-US" sz="2800" dirty="0" smtClean="0">
                <a:effectLst>
                  <a:outerShdw blurRad="38100" dist="38100" dir="2700000" algn="tl">
                    <a:srgbClr val="000000"/>
                  </a:outerShdw>
                </a:effectLst>
              </a:rPr>
              <a:t>?"  14 So they said, "Some </a:t>
            </a:r>
            <a:r>
              <a:rPr lang="en-US" altLang="en-US" sz="2800" i="1" dirty="0" smtClean="0">
                <a:effectLst>
                  <a:outerShdw blurRad="38100" dist="38100" dir="2700000" algn="tl">
                    <a:srgbClr val="000000"/>
                  </a:outerShdw>
                </a:effectLst>
              </a:rPr>
              <a:t>say </a:t>
            </a:r>
            <a:r>
              <a:rPr lang="en-US" altLang="en-US" sz="2800" u="sng" dirty="0" smtClean="0">
                <a:effectLst>
                  <a:outerShdw blurRad="38100" dist="38100" dir="2700000" algn="tl">
                    <a:srgbClr val="000000"/>
                  </a:outerShdw>
                </a:effectLst>
              </a:rPr>
              <a:t>John the Baptist</a:t>
            </a:r>
            <a:r>
              <a:rPr lang="en-US" altLang="en-US" sz="2800" dirty="0" smtClean="0">
                <a:effectLst>
                  <a:outerShdw blurRad="38100" dist="38100" dir="2700000" algn="tl">
                    <a:srgbClr val="000000"/>
                  </a:outerShdw>
                </a:effectLst>
              </a:rPr>
              <a:t>, some </a:t>
            </a:r>
            <a:r>
              <a:rPr lang="en-US" altLang="en-US" sz="2800" u="sng" dirty="0" smtClean="0">
                <a:effectLst>
                  <a:outerShdw blurRad="38100" dist="38100" dir="2700000" algn="tl">
                    <a:srgbClr val="000000"/>
                  </a:outerShdw>
                </a:effectLst>
              </a:rPr>
              <a:t>Elijah</a:t>
            </a:r>
            <a:r>
              <a:rPr lang="en-US" altLang="en-US" sz="2800" dirty="0" smtClean="0">
                <a:effectLst>
                  <a:outerShdw blurRad="38100" dist="38100" dir="2700000" algn="tl">
                    <a:srgbClr val="000000"/>
                  </a:outerShdw>
                </a:effectLst>
              </a:rPr>
              <a:t>, and </a:t>
            </a:r>
            <a:r>
              <a:rPr lang="en-US" altLang="en-US" sz="2800" u="sng" dirty="0" smtClean="0">
                <a:effectLst>
                  <a:outerShdw blurRad="38100" dist="38100" dir="2700000" algn="tl">
                    <a:srgbClr val="000000"/>
                  </a:outerShdw>
                </a:effectLst>
              </a:rPr>
              <a:t>others Jeremiah</a:t>
            </a:r>
            <a:r>
              <a:rPr lang="en-US" altLang="en-US" sz="2800" dirty="0" smtClean="0">
                <a:effectLst>
                  <a:outerShdw blurRad="38100" dist="38100" dir="2700000" algn="tl">
                    <a:srgbClr val="000000"/>
                  </a:outerShdw>
                </a:effectLst>
              </a:rPr>
              <a:t> or </a:t>
            </a:r>
            <a:r>
              <a:rPr lang="en-US" altLang="en-US" sz="2800" u="sng" dirty="0" smtClean="0">
                <a:effectLst>
                  <a:outerShdw blurRad="38100" dist="38100" dir="2700000" algn="tl">
                    <a:srgbClr val="000000"/>
                  </a:outerShdw>
                </a:effectLst>
              </a:rPr>
              <a:t>one of the prophets</a:t>
            </a:r>
            <a:r>
              <a:rPr lang="en-US" altLang="en-US" sz="2800" dirty="0" smtClean="0">
                <a:effectLst>
                  <a:outerShdw blurRad="38100" dist="38100" dir="2700000" algn="tl">
                    <a:srgbClr val="000000"/>
                  </a:outerShdw>
                </a:effectLst>
              </a:rPr>
              <a:t>."  15 He said to them, "But </a:t>
            </a:r>
            <a:r>
              <a:rPr lang="en-US" altLang="en-US" sz="2800" u="sng" dirty="0" smtClean="0">
                <a:effectLst>
                  <a:outerShdw blurRad="38100" dist="38100" dir="2700000" algn="tl">
                    <a:srgbClr val="000000"/>
                  </a:outerShdw>
                </a:effectLst>
              </a:rPr>
              <a:t>who do you say that I am</a:t>
            </a:r>
            <a:r>
              <a:rPr lang="en-US" altLang="en-US" sz="2800"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Acts 4:33</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And with </a:t>
            </a:r>
            <a:r>
              <a:rPr lang="en-US" altLang="en-US" u="sng" smtClean="0">
                <a:effectLst>
                  <a:outerShdw blurRad="38100" dist="38100" dir="2700000" algn="tl">
                    <a:srgbClr val="000000"/>
                  </a:outerShdw>
                </a:effectLst>
              </a:rPr>
              <a:t>great power</a:t>
            </a:r>
            <a:r>
              <a:rPr lang="en-US" altLang="en-US" smtClean="0">
                <a:effectLst>
                  <a:outerShdw blurRad="38100" dist="38100" dir="2700000" algn="tl">
                    <a:srgbClr val="000000"/>
                  </a:outerShdw>
                </a:effectLst>
              </a:rPr>
              <a:t> the apostles </a:t>
            </a:r>
            <a:r>
              <a:rPr lang="en-US" altLang="en-US" u="sng" smtClean="0">
                <a:effectLst>
                  <a:outerShdw blurRad="38100" dist="38100" dir="2700000" algn="tl">
                    <a:srgbClr val="000000"/>
                  </a:outerShdw>
                </a:effectLst>
              </a:rPr>
              <a:t>gave witness to the resurrection</a:t>
            </a:r>
            <a:r>
              <a:rPr lang="en-US" altLang="en-US" smtClean="0">
                <a:effectLst>
                  <a:outerShdw blurRad="38100" dist="38100" dir="2700000" algn="tl">
                    <a:srgbClr val="000000"/>
                  </a:outerShdw>
                </a:effectLst>
              </a:rPr>
              <a:t> of the Lord Jesus. And great grace was upon them all.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is the Son of God. </a:t>
            </a:r>
            <a:r>
              <a:rPr lang="en-US" altLang="en-US" b="1" smtClean="0">
                <a:effectLst>
                  <a:outerShdw blurRad="38100" dist="38100" dir="2700000" algn="tl">
                    <a:srgbClr val="000000"/>
                  </a:outerShdw>
                </a:effectLst>
              </a:rPr>
              <a:t>(Rom 1:3-4)</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Romans 1:3-4</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 concerning His Son Jesus Christ our Lord, who was born of the seed of David according to the flesh,  4 </a:t>
            </a:r>
            <a:r>
              <a:rPr lang="en-US" altLang="en-US" i="1" smtClean="0">
                <a:effectLst>
                  <a:outerShdw blurRad="38100" dist="38100" dir="2700000" algn="tl">
                    <a:srgbClr val="000000"/>
                  </a:outerShdw>
                </a:effectLst>
              </a:rPr>
              <a:t>and </a:t>
            </a:r>
            <a:r>
              <a:rPr lang="en-US" altLang="en-US" u="sng" smtClean="0">
                <a:effectLst>
                  <a:outerShdw blurRad="38100" dist="38100" dir="2700000" algn="tl">
                    <a:srgbClr val="000000"/>
                  </a:outerShdw>
                </a:effectLst>
              </a:rPr>
              <a:t>declared </a:t>
            </a:r>
            <a:r>
              <a:rPr lang="en-US" altLang="en-US" i="1" u="sng" smtClean="0">
                <a:effectLst>
                  <a:outerShdw blurRad="38100" dist="38100" dir="2700000" algn="tl">
                    <a:srgbClr val="000000"/>
                  </a:outerShdw>
                </a:effectLst>
              </a:rPr>
              <a:t>to be </a:t>
            </a:r>
            <a:r>
              <a:rPr lang="en-US" altLang="en-US" u="sng" smtClean="0">
                <a:effectLst>
                  <a:outerShdw blurRad="38100" dist="38100" dir="2700000" algn="tl">
                    <a:srgbClr val="000000"/>
                  </a:outerShdw>
                </a:effectLst>
              </a:rPr>
              <a:t>the Son of God with power</a:t>
            </a:r>
            <a:r>
              <a:rPr lang="en-US" altLang="en-US" smtClean="0">
                <a:effectLst>
                  <a:outerShdw blurRad="38100" dist="38100" dir="2700000" algn="tl">
                    <a:srgbClr val="000000"/>
                  </a:outerShdw>
                </a:effectLst>
              </a:rPr>
              <a:t> according to the Spirit of holiness, by </a:t>
            </a:r>
            <a:r>
              <a:rPr lang="en-US" altLang="en-US" u="sng" smtClean="0">
                <a:effectLst>
                  <a:outerShdw blurRad="38100" dist="38100" dir="2700000" algn="tl">
                    <a:srgbClr val="000000"/>
                  </a:outerShdw>
                </a:effectLst>
              </a:rPr>
              <a:t>the resurrection from the dead</a:t>
            </a:r>
            <a:r>
              <a:rPr lang="en-US" altLang="en-US"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powerful evidence of the resurrection</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Why is this so? Did not God raise others from the dead?</a:t>
            </a:r>
          </a:p>
          <a:p>
            <a:r>
              <a:rPr lang="en-US" altLang="en-US" smtClean="0">
                <a:effectLst>
                  <a:outerShdw blurRad="38100" dist="38100" dir="2700000" algn="tl">
                    <a:srgbClr val="000000"/>
                  </a:outerShdw>
                </a:effectLst>
              </a:rPr>
              <a:t>Jesus claimed to be the Son of God. Did God raise an imposter?</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resurrection and ascension of Christ was a factual event involving Jesus’         physical body.</a:t>
            </a:r>
          </a:p>
          <a:p>
            <a:r>
              <a:rPr lang="en-US" altLang="en-US" smtClean="0">
                <a:effectLst>
                  <a:outerShdw blurRad="38100" dist="38100" dir="2700000" algn="tl">
                    <a:srgbClr val="000000"/>
                  </a:outerShdw>
                </a:effectLst>
              </a:rPr>
              <a:t>Jesus’ physical body was raised. </a:t>
            </a:r>
            <a:br>
              <a:rPr lang="en-US" altLang="en-US" smtClean="0">
                <a:effectLst>
                  <a:outerShdw blurRad="38100" dist="38100" dir="2700000" algn="tl">
                    <a:srgbClr val="000000"/>
                  </a:outerShdw>
                </a:effectLst>
              </a:rPr>
            </a:br>
            <a:r>
              <a:rPr lang="en-US" altLang="en-US" b="1" smtClean="0">
                <a:effectLst>
                  <a:outerShdw blurRad="38100" dist="38100" dir="2700000" algn="tl">
                    <a:srgbClr val="000000"/>
                  </a:outerShdw>
                </a:effectLst>
              </a:rPr>
              <a:t>(Lk 24:39-45)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400" b="1" u="sng" dirty="0" smtClean="0">
                <a:effectLst>
                  <a:outerShdw blurRad="38100" dist="38100" dir="2700000" algn="tl">
                    <a:srgbClr val="000000"/>
                  </a:outerShdw>
                </a:effectLst>
              </a:rPr>
              <a:t>Luke 24:39-43</a:t>
            </a:r>
            <a:r>
              <a:rPr lang="en-US" altLang="en-US" sz="2400" b="1" dirty="0" smtClean="0">
                <a:effectLst>
                  <a:outerShdw blurRad="38100" dist="38100" dir="2700000" algn="tl">
                    <a:srgbClr val="000000"/>
                  </a:outerShdw>
                </a:effectLst>
              </a:rPr>
              <a:t> </a:t>
            </a:r>
            <a:r>
              <a:rPr lang="en-US" altLang="en-US" sz="2400" dirty="0" smtClean="0">
                <a:effectLst>
                  <a:outerShdw blurRad="38100" dist="38100" dir="2700000" algn="tl">
                    <a:srgbClr val="000000"/>
                  </a:outerShdw>
                </a:effectLst>
              </a:rPr>
              <a:t>- "Behold My hands and My feet, that </a:t>
            </a:r>
            <a:r>
              <a:rPr lang="en-US" altLang="en-US" sz="2400" u="sng" dirty="0" smtClean="0">
                <a:effectLst>
                  <a:outerShdw blurRad="38100" dist="38100" dir="2700000" algn="tl">
                    <a:srgbClr val="000000"/>
                  </a:outerShdw>
                </a:effectLst>
              </a:rPr>
              <a:t>it is I Myself</a:t>
            </a:r>
            <a:r>
              <a:rPr lang="en-US" altLang="en-US" sz="2400" dirty="0" smtClean="0">
                <a:effectLst>
                  <a:outerShdw blurRad="38100" dist="38100" dir="2700000" algn="tl">
                    <a:srgbClr val="000000"/>
                  </a:outerShdw>
                </a:effectLst>
              </a:rPr>
              <a:t>. Handle Me and see, for </a:t>
            </a:r>
            <a:r>
              <a:rPr lang="en-US" altLang="en-US" sz="2400" u="sng" dirty="0" smtClean="0">
                <a:effectLst>
                  <a:outerShdw blurRad="38100" dist="38100" dir="2700000" algn="tl">
                    <a:srgbClr val="000000"/>
                  </a:outerShdw>
                </a:effectLst>
              </a:rPr>
              <a:t>a spirit does not have flesh and bones as you see I have</a:t>
            </a:r>
            <a:r>
              <a:rPr lang="en-US" altLang="en-US" sz="2400" dirty="0" smtClean="0">
                <a:effectLst>
                  <a:outerShdw blurRad="38100" dist="38100" dir="2700000" algn="tl">
                    <a:srgbClr val="000000"/>
                  </a:outerShdw>
                </a:effectLst>
              </a:rPr>
              <a:t>."  40 When He had said this, He </a:t>
            </a:r>
            <a:r>
              <a:rPr lang="en-US" altLang="en-US" sz="2400" u="sng" dirty="0" smtClean="0">
                <a:effectLst>
                  <a:outerShdw blurRad="38100" dist="38100" dir="2700000" algn="tl">
                    <a:srgbClr val="000000"/>
                  </a:outerShdw>
                </a:effectLst>
              </a:rPr>
              <a:t>showed them His hands and His feet</a:t>
            </a:r>
            <a:r>
              <a:rPr lang="en-US" altLang="en-US" sz="2400" dirty="0" smtClean="0">
                <a:effectLst>
                  <a:outerShdw blurRad="38100" dist="38100" dir="2700000" algn="tl">
                    <a:srgbClr val="000000"/>
                  </a:outerShdw>
                </a:effectLst>
              </a:rPr>
              <a:t>.  41 But while they still did not believe for joy, and marveled, He said to them, "</a:t>
            </a:r>
            <a:r>
              <a:rPr lang="en-US" altLang="en-US" sz="2400" u="sng" dirty="0" smtClean="0">
                <a:effectLst>
                  <a:outerShdw blurRad="38100" dist="38100" dir="2700000" algn="tl">
                    <a:srgbClr val="000000"/>
                  </a:outerShdw>
                </a:effectLst>
              </a:rPr>
              <a:t>Have you any food here</a:t>
            </a:r>
            <a:r>
              <a:rPr lang="en-US" altLang="en-US" sz="2400" dirty="0" smtClean="0">
                <a:effectLst>
                  <a:outerShdw blurRad="38100" dist="38100" dir="2700000" algn="tl">
                    <a:srgbClr val="000000"/>
                  </a:outerShdw>
                </a:effectLst>
              </a:rPr>
              <a:t>?"  42 So they gave Him a piece of a broiled fish and some honeycomb.  43 And </a:t>
            </a:r>
            <a:r>
              <a:rPr lang="en-US" altLang="en-US" sz="2400" u="sng" dirty="0" smtClean="0">
                <a:effectLst>
                  <a:outerShdw blurRad="38100" dist="38100" dir="2700000" algn="tl">
                    <a:srgbClr val="000000"/>
                  </a:outerShdw>
                </a:effectLst>
              </a:rPr>
              <a:t>He took </a:t>
            </a:r>
            <a:r>
              <a:rPr lang="en-US" altLang="en-US" sz="2400" i="1" u="sng" dirty="0" smtClean="0">
                <a:effectLst>
                  <a:outerShdw blurRad="38100" dist="38100" dir="2700000" algn="tl">
                    <a:srgbClr val="000000"/>
                  </a:outerShdw>
                </a:effectLst>
              </a:rPr>
              <a:t>it </a:t>
            </a:r>
            <a:r>
              <a:rPr lang="en-US" altLang="en-US" sz="2400" u="sng" dirty="0" smtClean="0">
                <a:effectLst>
                  <a:outerShdw blurRad="38100" dist="38100" dir="2700000" algn="tl">
                    <a:srgbClr val="000000"/>
                  </a:outerShdw>
                </a:effectLst>
              </a:rPr>
              <a:t>and ate in their presence</a:t>
            </a:r>
            <a:r>
              <a:rPr lang="en-US" altLang="en-US" sz="2400" dirty="0" smtClean="0">
                <a:effectLst>
                  <a:outerShdw blurRad="38100" dist="38100" dir="2700000" algn="tl">
                    <a:srgbClr val="000000"/>
                  </a:outerShdw>
                </a:effectLst>
              </a:rPr>
              <a:t>….</a:t>
            </a:r>
            <a:endParaRPr lang="en-US" altLang="en-US" sz="2400" dirty="0"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physically ascended on a cloud. </a:t>
            </a:r>
            <a:r>
              <a:rPr lang="en-US" altLang="en-US" b="1" smtClean="0">
                <a:effectLst>
                  <a:outerShdw blurRad="38100" dist="38100" dir="2700000" algn="tl">
                    <a:srgbClr val="000000"/>
                  </a:outerShdw>
                </a:effectLst>
              </a:rPr>
              <a:t>(Acts 1:9-11)</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Acts 1:9-11</a:t>
            </a:r>
            <a:r>
              <a:rPr lang="en-US" altLang="en-US" b="1" dirty="0" smtClean="0">
                <a:effectLst>
                  <a:outerShdw blurRad="38100" dist="38100" dir="2700000" algn="tl">
                    <a:srgbClr val="000000"/>
                  </a:outerShdw>
                </a:effectLst>
              </a:rPr>
              <a:t> </a:t>
            </a:r>
            <a:r>
              <a:rPr lang="en-US" altLang="en-US" dirty="0" smtClean="0">
                <a:effectLst>
                  <a:outerShdw blurRad="38100" dist="38100" dir="2700000" algn="tl">
                    <a:srgbClr val="000000"/>
                  </a:outerShdw>
                </a:effectLst>
              </a:rPr>
              <a:t>- Now when He had spoken these things, </a:t>
            </a:r>
            <a:r>
              <a:rPr lang="en-US" altLang="en-US" u="sng" dirty="0" smtClean="0">
                <a:effectLst>
                  <a:outerShdw blurRad="38100" dist="38100" dir="2700000" algn="tl">
                    <a:srgbClr val="000000"/>
                  </a:outerShdw>
                </a:effectLst>
              </a:rPr>
              <a:t>while they watched</a:t>
            </a:r>
            <a:r>
              <a:rPr lang="en-US" altLang="en-US" dirty="0" smtClean="0">
                <a:effectLst>
                  <a:outerShdw blurRad="38100" dist="38100" dir="2700000" algn="tl">
                    <a:srgbClr val="000000"/>
                  </a:outerShdw>
                </a:effectLst>
              </a:rPr>
              <a:t>, He was </a:t>
            </a:r>
            <a:r>
              <a:rPr lang="en-US" altLang="en-US" u="sng" dirty="0" smtClean="0">
                <a:effectLst>
                  <a:outerShdw blurRad="38100" dist="38100" dir="2700000" algn="tl">
                    <a:srgbClr val="000000"/>
                  </a:outerShdw>
                </a:effectLst>
              </a:rPr>
              <a:t>taken up</a:t>
            </a:r>
            <a:r>
              <a:rPr lang="en-US" altLang="en-US" dirty="0" smtClean="0">
                <a:effectLst>
                  <a:outerShdw blurRad="38100" dist="38100" dir="2700000" algn="tl">
                    <a:srgbClr val="000000"/>
                  </a:outerShdw>
                </a:effectLst>
              </a:rPr>
              <a:t>, and </a:t>
            </a:r>
            <a:r>
              <a:rPr lang="en-US" altLang="en-US" u="sng" dirty="0" smtClean="0">
                <a:effectLst>
                  <a:outerShdw blurRad="38100" dist="38100" dir="2700000" algn="tl">
                    <a:srgbClr val="000000"/>
                  </a:outerShdw>
                </a:effectLst>
              </a:rPr>
              <a:t>a cloud received Him out of their sight</a:t>
            </a:r>
            <a:r>
              <a:rPr lang="en-US" altLang="en-US" dirty="0" smtClean="0">
                <a:effectLst>
                  <a:outerShdw blurRad="38100" dist="38100" dir="2700000" algn="tl">
                    <a:srgbClr val="000000"/>
                  </a:outerShdw>
                </a:effectLst>
              </a:rPr>
              <a:t>.  10 And while they looked steadfastly toward heaven as He went up, behold, two men stood by them in white apparel,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11 who also said, "Men of Galilee, why do you stand gazing up into heaven? This </a:t>
            </a:r>
            <a:r>
              <a:rPr lang="en-US" altLang="en-US" i="1" smtClean="0">
                <a:effectLst>
                  <a:outerShdw blurRad="38100" dist="38100" dir="2700000" algn="tl">
                    <a:srgbClr val="000000"/>
                  </a:outerShdw>
                </a:effectLst>
              </a:rPr>
              <a:t>same </a:t>
            </a:r>
            <a:r>
              <a:rPr lang="en-US" altLang="en-US" smtClean="0">
                <a:effectLst>
                  <a:outerShdw blurRad="38100" dist="38100" dir="2700000" algn="tl">
                    <a:srgbClr val="000000"/>
                  </a:outerShdw>
                </a:effectLst>
              </a:rPr>
              <a:t>Jesus, </a:t>
            </a:r>
            <a:r>
              <a:rPr lang="en-US" altLang="en-US" u="sng" smtClean="0">
                <a:effectLst>
                  <a:outerShdw blurRad="38100" dist="38100" dir="2700000" algn="tl">
                    <a:srgbClr val="000000"/>
                  </a:outerShdw>
                </a:effectLst>
              </a:rPr>
              <a:t>who was taken up from you into heaven</a:t>
            </a:r>
            <a:r>
              <a:rPr lang="en-US" altLang="en-US" smtClean="0">
                <a:effectLst>
                  <a:outerShdw blurRad="38100" dist="38100" dir="2700000" algn="tl">
                    <a:srgbClr val="000000"/>
                  </a:outerShdw>
                </a:effectLst>
              </a:rPr>
              <a:t>, </a:t>
            </a:r>
            <a:r>
              <a:rPr lang="en-US" altLang="en-US" u="sng" smtClean="0">
                <a:effectLst>
                  <a:outerShdw blurRad="38100" dist="38100" dir="2700000" algn="tl">
                    <a:srgbClr val="000000"/>
                  </a:outerShdw>
                </a:effectLst>
              </a:rPr>
              <a:t>will so come in like manner</a:t>
            </a:r>
            <a:r>
              <a:rPr lang="en-US" altLang="en-US" smtClean="0">
                <a:effectLst>
                  <a:outerShdw blurRad="38100" dist="38100" dir="2700000" algn="tl">
                    <a:srgbClr val="000000"/>
                  </a:outerShdw>
                </a:effectLst>
              </a:rPr>
              <a:t> as </a:t>
            </a:r>
            <a:r>
              <a:rPr lang="en-US" altLang="en-US" u="sng" smtClean="0">
                <a:effectLst>
                  <a:outerShdw blurRad="38100" dist="38100" dir="2700000" algn="tl">
                    <a:srgbClr val="000000"/>
                  </a:outerShdw>
                </a:effectLst>
              </a:rPr>
              <a:t>you saw Him go into heaven</a:t>
            </a:r>
            <a:r>
              <a:rPr lang="en-US" altLang="en-US"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An angel of God tells us how this example will be repeated!</a:t>
            </a:r>
          </a:p>
          <a:p>
            <a:r>
              <a:rPr lang="en-US" altLang="en-US" smtClean="0">
                <a:effectLst>
                  <a:outerShdw blurRad="38100" dist="38100" dir="2700000" algn="tl">
                    <a:srgbClr val="000000"/>
                  </a:outerShdw>
                </a:effectLst>
              </a:rPr>
              <a:t>John also tells us about how this future event will affect people that are now     dead! </a:t>
            </a:r>
            <a:r>
              <a:rPr lang="en-US" altLang="en-US" b="1" smtClean="0">
                <a:effectLst>
                  <a:outerShdw blurRad="38100" dist="38100" dir="2700000" algn="tl">
                    <a:srgbClr val="000000"/>
                  </a:outerShdw>
                </a:effectLst>
              </a:rPr>
              <a:t>(Rev 1:7; Jn 19:32-37)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16 Simon Peter answered and said, "</a:t>
            </a:r>
            <a:r>
              <a:rPr lang="en-US" altLang="en-US" u="sng" smtClean="0">
                <a:effectLst>
                  <a:outerShdw blurRad="38100" dist="38100" dir="2700000" algn="tl">
                    <a:srgbClr val="000000"/>
                  </a:outerShdw>
                </a:effectLst>
              </a:rPr>
              <a:t>You are the Christ, the Son of the living God</a:t>
            </a:r>
            <a:r>
              <a:rPr lang="en-US" altLang="en-US" smtClean="0">
                <a:effectLst>
                  <a:outerShdw blurRad="38100" dist="38100" dir="2700000" algn="tl">
                    <a:srgbClr val="000000"/>
                  </a:outerShdw>
                </a:effectLst>
              </a:rPr>
              <a:t>."  17 Jesus answered and said to him, "</a:t>
            </a:r>
            <a:r>
              <a:rPr lang="en-US" altLang="en-US" u="sng" smtClean="0">
                <a:effectLst>
                  <a:outerShdw blurRad="38100" dist="38100" dir="2700000" algn="tl">
                    <a:srgbClr val="000000"/>
                  </a:outerShdw>
                </a:effectLst>
              </a:rPr>
              <a:t>Blessed are you</a:t>
            </a:r>
            <a:r>
              <a:rPr lang="en-US" altLang="en-US" smtClean="0">
                <a:effectLst>
                  <a:outerShdw blurRad="38100" dist="38100" dir="2700000" algn="tl">
                    <a:srgbClr val="000000"/>
                  </a:outerShdw>
                </a:effectLst>
              </a:rPr>
              <a:t>, Simon Bar-Jonah, for flesh and blood has not revealed </a:t>
            </a:r>
            <a:r>
              <a:rPr lang="en-US" altLang="en-US" i="1" smtClean="0">
                <a:effectLst>
                  <a:outerShdw blurRad="38100" dist="38100" dir="2700000" algn="tl">
                    <a:srgbClr val="000000"/>
                  </a:outerShdw>
                </a:effectLst>
              </a:rPr>
              <a:t>this </a:t>
            </a:r>
            <a:r>
              <a:rPr lang="en-US" altLang="en-US" smtClean="0">
                <a:effectLst>
                  <a:outerShdw blurRad="38100" dist="38100" dir="2700000" algn="tl">
                    <a:srgbClr val="000000"/>
                  </a:outerShdw>
                </a:effectLst>
              </a:rPr>
              <a:t>to you, but My Father who is in heaven.</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Revelation 1:7</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Behold, </a:t>
            </a:r>
            <a:r>
              <a:rPr lang="en-US" altLang="en-US" u="sng" smtClean="0">
                <a:effectLst>
                  <a:outerShdw blurRad="38100" dist="38100" dir="2700000" algn="tl">
                    <a:srgbClr val="000000"/>
                  </a:outerShdw>
                </a:effectLst>
              </a:rPr>
              <a:t>He is coming with clouds</a:t>
            </a:r>
            <a:r>
              <a:rPr lang="en-US" altLang="en-US" smtClean="0">
                <a:effectLst>
                  <a:outerShdw blurRad="38100" dist="38100" dir="2700000" algn="tl">
                    <a:srgbClr val="000000"/>
                  </a:outerShdw>
                </a:effectLst>
              </a:rPr>
              <a:t>, and </a:t>
            </a:r>
            <a:r>
              <a:rPr lang="en-US" altLang="en-US" u="sng" smtClean="0">
                <a:effectLst>
                  <a:outerShdw blurRad="38100" dist="38100" dir="2700000" algn="tl">
                    <a:srgbClr val="000000"/>
                  </a:outerShdw>
                </a:effectLst>
              </a:rPr>
              <a:t>every eye will see Him</a:t>
            </a:r>
            <a:r>
              <a:rPr lang="en-US" altLang="en-US" smtClean="0">
                <a:effectLst>
                  <a:outerShdw blurRad="38100" dist="38100" dir="2700000" algn="tl">
                    <a:srgbClr val="000000"/>
                  </a:outerShdw>
                </a:effectLst>
              </a:rPr>
              <a:t>, even </a:t>
            </a:r>
            <a:r>
              <a:rPr lang="en-US" altLang="en-US" u="sng" smtClean="0">
                <a:effectLst>
                  <a:outerShdw blurRad="38100" dist="38100" dir="2700000" algn="tl">
                    <a:srgbClr val="000000"/>
                  </a:outerShdw>
                </a:effectLst>
              </a:rPr>
              <a:t>they who pierced Him</a:t>
            </a:r>
            <a:r>
              <a:rPr lang="en-US" altLang="en-US" smtClean="0">
                <a:effectLst>
                  <a:outerShdw blurRad="38100" dist="38100" dir="2700000" algn="tl">
                    <a:srgbClr val="000000"/>
                  </a:outerShdw>
                </a:effectLst>
              </a:rPr>
              <a:t>. And all the tribes of the earth will mourn because of Him. Even so, Amen.</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John 19:34</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But one of the soldiers </a:t>
            </a:r>
            <a:r>
              <a:rPr lang="en-US" altLang="en-US" u="sng" smtClean="0">
                <a:effectLst>
                  <a:outerShdw blurRad="38100" dist="38100" dir="2700000" algn="tl">
                    <a:srgbClr val="000000"/>
                  </a:outerShdw>
                </a:effectLst>
              </a:rPr>
              <a:t>pierced His side</a:t>
            </a:r>
            <a:r>
              <a:rPr lang="en-US" altLang="en-US" smtClean="0">
                <a:effectLst>
                  <a:outerShdw blurRad="38100" dist="38100" dir="2700000" algn="tl">
                    <a:srgbClr val="000000"/>
                  </a:outerShdw>
                </a:effectLst>
              </a:rPr>
              <a:t> with a spear, and immediately blood and water came out.</a:t>
            </a:r>
            <a:r>
              <a:rPr lang="en-US" altLang="en-US" b="1" i="1" smtClean="0">
                <a:effectLst>
                  <a:outerShdw blurRad="38100" dist="38100" dir="2700000" algn="tl">
                    <a:srgbClr val="000000"/>
                  </a:outerShdw>
                </a:effectLst>
              </a:rPr>
              <a:t>   </a:t>
            </a:r>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There will be a literal physical resurrection of all men who ever lived.</a:t>
            </a:r>
          </a:p>
          <a:p>
            <a:r>
              <a:rPr lang="en-US" altLang="en-US" smtClean="0">
                <a:effectLst>
                  <a:outerShdw blurRad="38100" dist="38100" dir="2700000" algn="tl">
                    <a:srgbClr val="000000"/>
                  </a:outerShdw>
                </a:effectLst>
              </a:rPr>
              <a:t>Paul reasoned with unbelievers that they would be held accountable at the judgment day because of the resurrection of Christ. </a:t>
            </a:r>
            <a:r>
              <a:rPr lang="en-US" altLang="en-US" b="1" smtClean="0">
                <a:effectLst>
                  <a:outerShdw blurRad="38100" dist="38100" dir="2700000" algn="tl">
                    <a:srgbClr val="000000"/>
                  </a:outerShdw>
                </a:effectLst>
              </a:rPr>
              <a:t>(Acts 17:30-31)</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Acts 17:30-31</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"Truly, these times of ignorance God overlooked, but now </a:t>
            </a:r>
            <a:r>
              <a:rPr lang="en-US" altLang="en-US" sz="2800" u="sng" dirty="0" smtClean="0">
                <a:effectLst>
                  <a:outerShdw blurRad="38100" dist="38100" dir="2700000" algn="tl">
                    <a:srgbClr val="000000"/>
                  </a:outerShdw>
                </a:effectLst>
              </a:rPr>
              <a:t>commands all men everywhere to repent</a:t>
            </a:r>
            <a:r>
              <a:rPr lang="en-US" altLang="en-US" sz="2800" dirty="0" smtClean="0">
                <a:effectLst>
                  <a:outerShdw blurRad="38100" dist="38100" dir="2700000" algn="tl">
                    <a:srgbClr val="000000"/>
                  </a:outerShdw>
                </a:effectLst>
              </a:rPr>
              <a:t>,  31 "because He has appointed a day on which </a:t>
            </a:r>
            <a:r>
              <a:rPr lang="en-US" altLang="en-US" sz="2800" u="sng" dirty="0" smtClean="0">
                <a:effectLst>
                  <a:outerShdw blurRad="38100" dist="38100" dir="2700000" algn="tl">
                    <a:srgbClr val="000000"/>
                  </a:outerShdw>
                </a:effectLst>
              </a:rPr>
              <a:t>He will judge the world</a:t>
            </a:r>
            <a:r>
              <a:rPr lang="en-US" altLang="en-US" sz="2800" dirty="0" smtClean="0">
                <a:effectLst>
                  <a:outerShdw blurRad="38100" dist="38100" dir="2700000" algn="tl">
                    <a:srgbClr val="000000"/>
                  </a:outerShdw>
                </a:effectLst>
              </a:rPr>
              <a:t> in righteousness by the Man whom He has ordained. </a:t>
            </a:r>
            <a:r>
              <a:rPr lang="en-US" altLang="en-US" sz="2800" u="sng" dirty="0" smtClean="0">
                <a:effectLst>
                  <a:outerShdw blurRad="38100" dist="38100" dir="2700000" algn="tl">
                    <a:srgbClr val="000000"/>
                  </a:outerShdw>
                </a:effectLst>
              </a:rPr>
              <a:t>He has given assurance</a:t>
            </a:r>
            <a:r>
              <a:rPr lang="en-US" altLang="en-US" sz="2800" dirty="0" smtClean="0">
                <a:effectLst>
                  <a:outerShdw blurRad="38100" dist="38100" dir="2700000" algn="tl">
                    <a:srgbClr val="000000"/>
                  </a:outerShdw>
                </a:effectLst>
              </a:rPr>
              <a:t> of this to all </a:t>
            </a:r>
            <a:r>
              <a:rPr lang="en-US" altLang="en-US" sz="2800" u="sng" dirty="0" smtClean="0">
                <a:effectLst>
                  <a:outerShdw blurRad="38100" dist="38100" dir="2700000" algn="tl">
                    <a:srgbClr val="000000"/>
                  </a:outerShdw>
                </a:effectLst>
              </a:rPr>
              <a:t>by raising Him from the dead</a:t>
            </a:r>
            <a:r>
              <a:rPr lang="en-US" altLang="en-US" sz="2800"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Consider how Paul develops this reasoning with Christians. </a:t>
            </a:r>
            <a:r>
              <a:rPr lang="en-US" altLang="en-US" b="1" smtClean="0">
                <a:effectLst>
                  <a:outerShdw blurRad="38100" dist="38100" dir="2700000" algn="tl">
                    <a:srgbClr val="000000"/>
                  </a:outerShdw>
                </a:effectLst>
              </a:rPr>
              <a:t>(2 Cor 4:13-14; 1 Cor 6:14; Phil 3:20-21, 1 Jn 3:2)</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3000" b="1" u="sng" dirty="0" smtClean="0">
                <a:effectLst>
                  <a:outerShdw blurRad="38100" dist="38100" dir="2700000" algn="tl">
                    <a:srgbClr val="000000"/>
                  </a:outerShdw>
                </a:effectLst>
              </a:rPr>
              <a:t>2 Corinthians 4:13-14</a:t>
            </a:r>
            <a:r>
              <a:rPr lang="en-US" altLang="en-US" sz="3000" dirty="0" smtClean="0">
                <a:effectLst>
                  <a:outerShdw blurRad="38100" dist="38100" dir="2700000" algn="tl">
                    <a:srgbClr val="000000"/>
                  </a:outerShdw>
                </a:effectLst>
              </a:rPr>
              <a:t> - And since we have the same spirit of faith, according to what is written, "I believed and therefore I spoke," we also believe and therefore speak,  14 knowing that </a:t>
            </a:r>
            <a:r>
              <a:rPr lang="en-US" altLang="en-US" sz="3000" u="sng" dirty="0" smtClean="0">
                <a:effectLst>
                  <a:outerShdw blurRad="38100" dist="38100" dir="2700000" algn="tl">
                    <a:srgbClr val="000000"/>
                  </a:outerShdw>
                </a:effectLst>
              </a:rPr>
              <a:t>He who raised up the Lord Jesus</a:t>
            </a:r>
            <a:r>
              <a:rPr lang="en-US" altLang="en-US" sz="3000" dirty="0" smtClean="0">
                <a:effectLst>
                  <a:outerShdw blurRad="38100" dist="38100" dir="2700000" algn="tl">
                    <a:srgbClr val="000000"/>
                  </a:outerShdw>
                </a:effectLst>
              </a:rPr>
              <a:t> will </a:t>
            </a:r>
            <a:r>
              <a:rPr lang="en-US" altLang="en-US" sz="3000" u="sng" dirty="0" smtClean="0">
                <a:effectLst>
                  <a:outerShdw blurRad="38100" dist="38100" dir="2700000" algn="tl">
                    <a:srgbClr val="000000"/>
                  </a:outerShdw>
                </a:effectLst>
              </a:rPr>
              <a:t>also raise us up with Jesus</a:t>
            </a:r>
            <a:r>
              <a:rPr lang="en-US" altLang="en-US" sz="3000" dirty="0" smtClean="0">
                <a:effectLst>
                  <a:outerShdw blurRad="38100" dist="38100" dir="2700000" algn="tl">
                    <a:srgbClr val="000000"/>
                  </a:outerShdw>
                </a:effectLst>
              </a:rPr>
              <a:t>, and will </a:t>
            </a:r>
            <a:r>
              <a:rPr lang="en-US" altLang="en-US" sz="3000" u="sng" dirty="0" smtClean="0">
                <a:effectLst>
                  <a:outerShdw blurRad="38100" dist="38100" dir="2700000" algn="tl">
                    <a:srgbClr val="000000"/>
                  </a:outerShdw>
                </a:effectLst>
              </a:rPr>
              <a:t>present </a:t>
            </a:r>
            <a:r>
              <a:rPr lang="en-US" altLang="en-US" sz="3000" i="1" u="sng" dirty="0" smtClean="0">
                <a:effectLst>
                  <a:outerShdw blurRad="38100" dist="38100" dir="2700000" algn="tl">
                    <a:srgbClr val="000000"/>
                  </a:outerShdw>
                </a:effectLst>
              </a:rPr>
              <a:t>us </a:t>
            </a:r>
            <a:r>
              <a:rPr lang="en-US" altLang="en-US" sz="3000" u="sng" dirty="0" smtClean="0">
                <a:effectLst>
                  <a:outerShdw blurRad="38100" dist="38100" dir="2700000" algn="tl">
                    <a:srgbClr val="000000"/>
                  </a:outerShdw>
                </a:effectLst>
              </a:rPr>
              <a:t>with you</a:t>
            </a:r>
            <a:r>
              <a:rPr lang="en-US" altLang="en-US" sz="3000" dirty="0" smtClean="0">
                <a:effectLst>
                  <a:outerShdw blurRad="38100" dist="38100" dir="2700000" algn="tl">
                    <a:srgbClr val="000000"/>
                  </a:outerShdw>
                </a:effectLst>
              </a:rPr>
              <a:t>.</a:t>
            </a:r>
            <a:endParaRPr lang="en-US" altLang="en-US" sz="3000" b="1"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1 Corinthians 6:14</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And God </a:t>
            </a:r>
            <a:r>
              <a:rPr lang="en-US" altLang="en-US" u="sng" smtClean="0">
                <a:effectLst>
                  <a:outerShdw blurRad="38100" dist="38100" dir="2700000" algn="tl">
                    <a:srgbClr val="000000"/>
                  </a:outerShdw>
                </a:effectLst>
              </a:rPr>
              <a:t>both</a:t>
            </a:r>
            <a:r>
              <a:rPr lang="en-US" altLang="en-US" smtClean="0">
                <a:effectLst>
                  <a:outerShdw blurRad="38100" dist="38100" dir="2700000" algn="tl">
                    <a:srgbClr val="000000"/>
                  </a:outerShdw>
                </a:effectLst>
              </a:rPr>
              <a:t> raised up the Lord and will </a:t>
            </a:r>
            <a:r>
              <a:rPr lang="en-US" altLang="en-US" u="sng" smtClean="0">
                <a:effectLst>
                  <a:outerShdw blurRad="38100" dist="38100" dir="2700000" algn="tl">
                    <a:srgbClr val="000000"/>
                  </a:outerShdw>
                </a:effectLst>
              </a:rPr>
              <a:t>also raise us up</a:t>
            </a:r>
            <a:r>
              <a:rPr lang="en-US" altLang="en-US" smtClean="0">
                <a:effectLst>
                  <a:outerShdw blurRad="38100" dist="38100" dir="2700000" algn="tl">
                    <a:srgbClr val="000000"/>
                  </a:outerShdw>
                </a:effectLst>
              </a:rPr>
              <a:t> by His power.</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Philippians 3:20-21</a:t>
            </a:r>
            <a:r>
              <a:rPr lang="en-US" altLang="en-US" b="1" dirty="0" smtClean="0">
                <a:effectLst>
                  <a:outerShdw blurRad="38100" dist="38100" dir="2700000" algn="tl">
                    <a:srgbClr val="000000"/>
                  </a:outerShdw>
                </a:effectLst>
              </a:rPr>
              <a:t> </a:t>
            </a:r>
            <a:r>
              <a:rPr lang="en-US" altLang="en-US" dirty="0" smtClean="0">
                <a:effectLst>
                  <a:outerShdw blurRad="38100" dist="38100" dir="2700000" algn="tl">
                    <a:srgbClr val="000000"/>
                  </a:outerShdw>
                </a:effectLst>
              </a:rPr>
              <a:t>- For our </a:t>
            </a:r>
            <a:r>
              <a:rPr lang="en-US" altLang="en-US" u="sng" dirty="0" smtClean="0">
                <a:effectLst>
                  <a:outerShdw blurRad="38100" dist="38100" dir="2700000" algn="tl">
                    <a:srgbClr val="000000"/>
                  </a:outerShdw>
                </a:effectLst>
              </a:rPr>
              <a:t>citizenship is in heaven</a:t>
            </a:r>
            <a:r>
              <a:rPr lang="en-US" altLang="en-US" dirty="0" smtClean="0">
                <a:effectLst>
                  <a:outerShdw blurRad="38100" dist="38100" dir="2700000" algn="tl">
                    <a:srgbClr val="000000"/>
                  </a:outerShdw>
                </a:effectLst>
              </a:rPr>
              <a:t>, from which </a:t>
            </a:r>
            <a:r>
              <a:rPr lang="en-US" altLang="en-US" u="sng" dirty="0" smtClean="0">
                <a:effectLst>
                  <a:outerShdw blurRad="38100" dist="38100" dir="2700000" algn="tl">
                    <a:srgbClr val="000000"/>
                  </a:outerShdw>
                </a:effectLst>
              </a:rPr>
              <a:t>we also eagerly wait for the Savior</a:t>
            </a:r>
            <a:r>
              <a:rPr lang="en-US" altLang="en-US" dirty="0" smtClean="0">
                <a:effectLst>
                  <a:outerShdw blurRad="38100" dist="38100" dir="2700000" algn="tl">
                    <a:srgbClr val="000000"/>
                  </a:outerShdw>
                </a:effectLst>
              </a:rPr>
              <a:t>, the Lord Jesus Christ,  21 who </a:t>
            </a:r>
            <a:r>
              <a:rPr lang="en-US" altLang="en-US" u="sng" dirty="0" smtClean="0">
                <a:effectLst>
                  <a:outerShdw blurRad="38100" dist="38100" dir="2700000" algn="tl">
                    <a:srgbClr val="000000"/>
                  </a:outerShdw>
                </a:effectLst>
              </a:rPr>
              <a:t>will transform our lowly body</a:t>
            </a:r>
            <a:r>
              <a:rPr lang="en-US" altLang="en-US" dirty="0" smtClean="0">
                <a:effectLst>
                  <a:outerShdw blurRad="38100" dist="38100" dir="2700000" algn="tl">
                    <a:srgbClr val="000000"/>
                  </a:outerShdw>
                </a:effectLst>
              </a:rPr>
              <a:t> that it </a:t>
            </a:r>
            <a:r>
              <a:rPr lang="en-US" altLang="en-US" u="sng" dirty="0" smtClean="0">
                <a:effectLst>
                  <a:outerShdw blurRad="38100" dist="38100" dir="2700000" algn="tl">
                    <a:srgbClr val="000000"/>
                  </a:outerShdw>
                </a:effectLst>
              </a:rPr>
              <a:t>may be conformed to His glorious body</a:t>
            </a:r>
            <a:r>
              <a:rPr lang="en-US" altLang="en-US" dirty="0" smtClean="0">
                <a:effectLst>
                  <a:outerShdw blurRad="38100" dist="38100" dir="2700000" algn="tl">
                    <a:srgbClr val="000000"/>
                  </a:outerShdw>
                </a:effectLst>
              </a:rPr>
              <a:t>, according to the working by which He is able even to subdue all things to Himself.</a:t>
            </a:r>
            <a:endParaRPr lang="en-US" altLang="en-US" b="1"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1 John 3:2</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Beloved, now we are children of God; and it has not yet been revealed what we shall be, but we know that </a:t>
            </a:r>
            <a:r>
              <a:rPr lang="en-US" altLang="en-US" u="sng" smtClean="0">
                <a:effectLst>
                  <a:outerShdw blurRad="38100" dist="38100" dir="2700000" algn="tl">
                    <a:srgbClr val="000000"/>
                  </a:outerShdw>
                </a:effectLst>
              </a:rPr>
              <a:t>when He is revealed</a:t>
            </a:r>
            <a:r>
              <a:rPr lang="en-US" altLang="en-US" smtClean="0">
                <a:effectLst>
                  <a:outerShdw blurRad="38100" dist="38100" dir="2700000" algn="tl">
                    <a:srgbClr val="000000"/>
                  </a:outerShdw>
                </a:effectLst>
              </a:rPr>
              <a:t>, </a:t>
            </a:r>
            <a:r>
              <a:rPr lang="en-US" altLang="en-US" u="sng" smtClean="0">
                <a:effectLst>
                  <a:outerShdw blurRad="38100" dist="38100" dir="2700000" algn="tl">
                    <a:srgbClr val="000000"/>
                  </a:outerShdw>
                </a:effectLst>
              </a:rPr>
              <a:t>we shall be like Him</a:t>
            </a:r>
            <a:r>
              <a:rPr lang="en-US" altLang="en-US" smtClean="0">
                <a:effectLst>
                  <a:outerShdw blurRad="38100" dist="38100" dir="2700000" algn="tl">
                    <a:srgbClr val="000000"/>
                  </a:outerShdw>
                </a:effectLst>
              </a:rPr>
              <a:t>, for we shall see Him as He is.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3000" dirty="0" smtClean="0">
                <a:effectLst>
                  <a:outerShdw blurRad="38100" dist="38100" dir="2700000" algn="tl">
                    <a:srgbClr val="000000"/>
                  </a:outerShdw>
                </a:effectLst>
              </a:rPr>
              <a:t>Is this resurrection a figurative resurrection of a cause? </a:t>
            </a:r>
          </a:p>
          <a:p>
            <a:r>
              <a:rPr lang="en-US" altLang="en-US" sz="3000" dirty="0" smtClean="0">
                <a:effectLst>
                  <a:outerShdw blurRad="38100" dist="38100" dir="2700000" algn="tl">
                    <a:srgbClr val="000000"/>
                  </a:outerShdw>
                </a:effectLst>
              </a:rPr>
              <a:t>These doctrinal truths cannot be compromised!</a:t>
            </a:r>
          </a:p>
          <a:p>
            <a:r>
              <a:rPr lang="en-US" altLang="en-US" sz="3000" dirty="0" smtClean="0">
                <a:effectLst>
                  <a:outerShdw blurRad="38100" dist="38100" dir="2700000" algn="tl">
                    <a:srgbClr val="000000"/>
                  </a:outerShdw>
                </a:effectLst>
              </a:rPr>
              <a:t>There were some in the 1st century that improperly reasoned from scripture about these things. </a:t>
            </a:r>
            <a:r>
              <a:rPr lang="en-US" altLang="en-US" sz="3000" b="1" dirty="0" smtClean="0">
                <a:effectLst>
                  <a:outerShdw blurRad="38100" dist="38100" dir="2700000" algn="tl">
                    <a:srgbClr val="000000"/>
                  </a:outerShdw>
                </a:effectLst>
              </a:rPr>
              <a:t>(1 </a:t>
            </a:r>
            <a:r>
              <a:rPr lang="en-US" altLang="en-US" sz="3000" b="1" dirty="0" err="1" smtClean="0">
                <a:effectLst>
                  <a:outerShdw blurRad="38100" dist="38100" dir="2700000" algn="tl">
                    <a:srgbClr val="000000"/>
                  </a:outerShdw>
                </a:effectLst>
              </a:rPr>
              <a:t>Cor</a:t>
            </a:r>
            <a:r>
              <a:rPr lang="en-US" altLang="en-US" sz="3000" b="1" dirty="0" smtClean="0">
                <a:effectLst>
                  <a:outerShdw blurRad="38100" dist="38100" dir="2700000" algn="tl">
                    <a:srgbClr val="000000"/>
                  </a:outerShdw>
                </a:effectLst>
              </a:rPr>
              <a:t> 15:12, 2 Tim 2:15-19)</a:t>
            </a:r>
            <a:endParaRPr lang="en-US" altLang="en-US" sz="3000" dirty="0"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4294967295"/>
          </p:nvPr>
        </p:nvSpPr>
        <p:spPr/>
        <p:txBody>
          <a:bodyPr/>
          <a:lstStyle/>
          <a:p>
            <a:r>
              <a:rPr lang="en-US" altLang="en-US" sz="3000" dirty="0" smtClean="0">
                <a:effectLst>
                  <a:outerShdw blurRad="38100" dist="38100" dir="2700000" algn="tl">
                    <a:srgbClr val="000000"/>
                  </a:outerShdw>
                </a:effectLst>
              </a:rPr>
              <a:t>Jesus could have used miracles in a way no one would doubt who He is.</a:t>
            </a:r>
          </a:p>
          <a:p>
            <a:r>
              <a:rPr lang="en-US" altLang="en-US" sz="3000" dirty="0" smtClean="0">
                <a:effectLst>
                  <a:outerShdw blurRad="38100" dist="38100" dir="2700000" algn="tl">
                    <a:srgbClr val="000000"/>
                  </a:outerShdw>
                </a:effectLst>
              </a:rPr>
              <a:t>Over and over He allowed men to struggle and dig deep to find Him.</a:t>
            </a:r>
          </a:p>
          <a:p>
            <a:r>
              <a:rPr lang="en-US" altLang="en-US" sz="3000" dirty="0" smtClean="0">
                <a:effectLst>
                  <a:outerShdw blurRad="38100" dist="38100" dir="2700000" algn="tl">
                    <a:srgbClr val="000000"/>
                  </a:outerShdw>
                </a:effectLst>
              </a:rPr>
              <a:t>God’s plan is to change hearts and that is a painful process that comes through struggle and reason. </a:t>
            </a:r>
            <a:r>
              <a:rPr lang="en-US" altLang="en-US" sz="3000" b="1" dirty="0" smtClean="0">
                <a:effectLst>
                  <a:outerShdw blurRad="38100" dist="38100" dir="2700000" algn="tl">
                    <a:srgbClr val="000000"/>
                  </a:outerShdw>
                </a:effectLst>
              </a:rPr>
              <a:t>(Acts 2:36-37)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1 Corinthians 15:12</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 Now if Christ is preached that He has been raised from the dead, how do some among you say that </a:t>
            </a:r>
            <a:r>
              <a:rPr lang="en-US" altLang="en-US" u="sng" smtClean="0">
                <a:effectLst>
                  <a:outerShdw blurRad="38100" dist="38100" dir="2700000" algn="tl">
                    <a:srgbClr val="000000"/>
                  </a:outerShdw>
                </a:effectLst>
              </a:rPr>
              <a:t>there is no resurrection of the dead</a:t>
            </a:r>
            <a:r>
              <a:rPr lang="en-US" altLang="en-US" smtClean="0">
                <a:effectLst>
                  <a:outerShdw blurRad="38100" dist="38100" dir="2700000" algn="tl">
                    <a:srgbClr val="000000"/>
                  </a:outerShdw>
                </a:effectLst>
              </a:rPr>
              <a:t>?</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2 Timothy 2:16-19</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But shun </a:t>
            </a:r>
            <a:r>
              <a:rPr lang="en-US" altLang="en-US" sz="2800" u="sng" dirty="0" smtClean="0">
                <a:effectLst>
                  <a:outerShdw blurRad="38100" dist="38100" dir="2700000" algn="tl">
                    <a:srgbClr val="000000"/>
                  </a:outerShdw>
                </a:effectLst>
              </a:rPr>
              <a:t>profane </a:t>
            </a:r>
            <a:r>
              <a:rPr lang="en-US" altLang="en-US" sz="2800" i="1" u="sng" dirty="0" smtClean="0">
                <a:effectLst>
                  <a:outerShdw blurRad="38100" dist="38100" dir="2700000" algn="tl">
                    <a:srgbClr val="000000"/>
                  </a:outerShdw>
                </a:effectLst>
              </a:rPr>
              <a:t>and </a:t>
            </a:r>
            <a:r>
              <a:rPr lang="en-US" altLang="en-US" sz="2800" u="sng" dirty="0" smtClean="0">
                <a:effectLst>
                  <a:outerShdw blurRad="38100" dist="38100" dir="2700000" algn="tl">
                    <a:srgbClr val="000000"/>
                  </a:outerShdw>
                </a:effectLst>
              </a:rPr>
              <a:t>idle babblings</a:t>
            </a:r>
            <a:r>
              <a:rPr lang="en-US" altLang="en-US" sz="2800" dirty="0" smtClean="0">
                <a:effectLst>
                  <a:outerShdw blurRad="38100" dist="38100" dir="2700000" algn="tl">
                    <a:srgbClr val="000000"/>
                  </a:outerShdw>
                </a:effectLst>
              </a:rPr>
              <a:t>, for they will increase to more ungodliness.  17 And their </a:t>
            </a:r>
            <a:r>
              <a:rPr lang="en-US" altLang="en-US" sz="2800" u="sng" dirty="0" smtClean="0">
                <a:effectLst>
                  <a:outerShdw blurRad="38100" dist="38100" dir="2700000" algn="tl">
                    <a:srgbClr val="000000"/>
                  </a:outerShdw>
                </a:effectLst>
              </a:rPr>
              <a:t>message will spread like cancer</a:t>
            </a:r>
            <a:r>
              <a:rPr lang="en-US" altLang="en-US" sz="2800" dirty="0" smtClean="0">
                <a:effectLst>
                  <a:outerShdw blurRad="38100" dist="38100" dir="2700000" algn="tl">
                    <a:srgbClr val="000000"/>
                  </a:outerShdw>
                </a:effectLst>
              </a:rPr>
              <a:t>. </a:t>
            </a:r>
            <a:r>
              <a:rPr lang="en-US" altLang="en-US" sz="2800" dirty="0" err="1" smtClean="0">
                <a:effectLst>
                  <a:outerShdw blurRad="38100" dist="38100" dir="2700000" algn="tl">
                    <a:srgbClr val="000000"/>
                  </a:outerShdw>
                </a:effectLst>
              </a:rPr>
              <a:t>Hymenaeus</a:t>
            </a:r>
            <a:r>
              <a:rPr lang="en-US" altLang="en-US" sz="2800" dirty="0" smtClean="0">
                <a:effectLst>
                  <a:outerShdw blurRad="38100" dist="38100" dir="2700000" algn="tl">
                    <a:srgbClr val="000000"/>
                  </a:outerShdw>
                </a:effectLst>
              </a:rPr>
              <a:t> and </a:t>
            </a:r>
            <a:r>
              <a:rPr lang="en-US" altLang="en-US" sz="2800" dirty="0" err="1" smtClean="0">
                <a:effectLst>
                  <a:outerShdw blurRad="38100" dist="38100" dir="2700000" algn="tl">
                    <a:srgbClr val="000000"/>
                  </a:outerShdw>
                </a:effectLst>
              </a:rPr>
              <a:t>Philetus</a:t>
            </a:r>
            <a:r>
              <a:rPr lang="en-US" altLang="en-US" sz="2800" dirty="0" smtClean="0">
                <a:effectLst>
                  <a:outerShdw blurRad="38100" dist="38100" dir="2700000" algn="tl">
                    <a:srgbClr val="000000"/>
                  </a:outerShdw>
                </a:effectLst>
              </a:rPr>
              <a:t> are of this sort,  18 who have </a:t>
            </a:r>
            <a:r>
              <a:rPr lang="en-US" altLang="en-US" sz="2800" u="sng" dirty="0" smtClean="0">
                <a:effectLst>
                  <a:outerShdw blurRad="38100" dist="38100" dir="2700000" algn="tl">
                    <a:srgbClr val="000000"/>
                  </a:outerShdw>
                </a:effectLst>
              </a:rPr>
              <a:t>strayed concerning the truth</a:t>
            </a:r>
            <a:r>
              <a:rPr lang="en-US" altLang="en-US" sz="2800" dirty="0" smtClean="0">
                <a:effectLst>
                  <a:outerShdw blurRad="38100" dist="38100" dir="2700000" algn="tl">
                    <a:srgbClr val="000000"/>
                  </a:outerShdw>
                </a:effectLst>
              </a:rPr>
              <a:t>, saying that </a:t>
            </a:r>
            <a:r>
              <a:rPr lang="en-US" altLang="en-US" sz="2800" u="sng" dirty="0" smtClean="0">
                <a:effectLst>
                  <a:outerShdw blurRad="38100" dist="38100" dir="2700000" algn="tl">
                    <a:srgbClr val="000000"/>
                  </a:outerShdw>
                </a:effectLst>
              </a:rPr>
              <a:t>the resurrection is already past</a:t>
            </a:r>
            <a:r>
              <a:rPr lang="en-US" altLang="en-US" sz="2800" dirty="0" smtClean="0">
                <a:effectLst>
                  <a:outerShdw blurRad="38100" dist="38100" dir="2700000" algn="tl">
                    <a:srgbClr val="000000"/>
                  </a:outerShdw>
                </a:effectLst>
              </a:rPr>
              <a:t>; and they </a:t>
            </a:r>
            <a:r>
              <a:rPr lang="en-US" altLang="en-US" sz="2800" u="sng" dirty="0" smtClean="0">
                <a:effectLst>
                  <a:outerShdw blurRad="38100" dist="38100" dir="2700000" algn="tl">
                    <a:srgbClr val="000000"/>
                  </a:outerShdw>
                </a:effectLst>
              </a:rPr>
              <a:t>overthrow the faith of some</a:t>
            </a:r>
            <a:r>
              <a:rPr lang="en-US" altLang="en-US" sz="2800" dirty="0" smtClean="0">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powerful truths about the life to come</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Before you write off controversy as unnecessary or label Paul as a “legalist” </a:t>
            </a:r>
            <a:br>
              <a:rPr lang="en-US" altLang="en-US" smtClean="0">
                <a:effectLst>
                  <a:outerShdw blurRad="38100" dist="38100" dir="2700000" algn="tl">
                    <a:srgbClr val="000000"/>
                  </a:outerShdw>
                </a:effectLst>
              </a:rPr>
            </a:br>
            <a:r>
              <a:rPr lang="en-US" altLang="en-US" smtClean="0">
                <a:effectLst>
                  <a:outerShdw blurRad="38100" dist="38100" dir="2700000" algn="tl">
                    <a:srgbClr val="000000"/>
                  </a:outerShdw>
                </a:effectLst>
              </a:rPr>
              <a:t>because he marked one over his teaching you should consider these situations.</a:t>
            </a:r>
            <a:r>
              <a:rPr lang="en-US" altLang="en-US" smtClean="0"/>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was raised on the first day of the week. </a:t>
            </a:r>
            <a:r>
              <a:rPr lang="en-US" altLang="en-US" b="1" smtClean="0">
                <a:effectLst>
                  <a:outerShdw blurRad="38100" dist="38100" dir="2700000" algn="tl">
                    <a:srgbClr val="000000"/>
                  </a:outerShdw>
                </a:effectLst>
              </a:rPr>
              <a:t>(Mt 28:1-4)</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600" b="1" u="sng" dirty="0" smtClean="0">
                <a:effectLst>
                  <a:outerShdw blurRad="38100" dist="38100" dir="2700000" algn="tl">
                    <a:srgbClr val="000000"/>
                  </a:outerShdw>
                </a:effectLst>
              </a:rPr>
              <a:t>Matthew 28:1-4</a:t>
            </a:r>
            <a:r>
              <a:rPr lang="en-US" altLang="en-US" sz="2600" b="1" dirty="0" smtClean="0">
                <a:effectLst>
                  <a:outerShdw blurRad="38100" dist="38100" dir="2700000" algn="tl">
                    <a:srgbClr val="000000"/>
                  </a:outerShdw>
                </a:effectLst>
              </a:rPr>
              <a:t> </a:t>
            </a:r>
            <a:r>
              <a:rPr lang="en-US" altLang="en-US" sz="2600" dirty="0" smtClean="0">
                <a:effectLst>
                  <a:outerShdw blurRad="38100" dist="38100" dir="2700000" algn="tl">
                    <a:srgbClr val="000000"/>
                  </a:outerShdw>
                </a:effectLst>
              </a:rPr>
              <a:t> - Now </a:t>
            </a:r>
            <a:r>
              <a:rPr lang="en-US" altLang="en-US" sz="2600" u="sng" dirty="0" smtClean="0">
                <a:effectLst>
                  <a:outerShdw blurRad="38100" dist="38100" dir="2700000" algn="tl">
                    <a:srgbClr val="000000"/>
                  </a:outerShdw>
                </a:effectLst>
              </a:rPr>
              <a:t>after the Sabbath</a:t>
            </a:r>
            <a:r>
              <a:rPr lang="en-US" altLang="en-US" sz="2600" dirty="0" smtClean="0">
                <a:effectLst>
                  <a:outerShdw blurRad="38100" dist="38100" dir="2700000" algn="tl">
                    <a:srgbClr val="000000"/>
                  </a:outerShdw>
                </a:effectLst>
              </a:rPr>
              <a:t>, as </a:t>
            </a:r>
            <a:r>
              <a:rPr lang="en-US" altLang="en-US" sz="2600" u="sng" dirty="0" smtClean="0">
                <a:effectLst>
                  <a:outerShdw blurRad="38100" dist="38100" dir="2700000" algn="tl">
                    <a:srgbClr val="000000"/>
                  </a:outerShdw>
                </a:effectLst>
              </a:rPr>
              <a:t>the first </a:t>
            </a:r>
            <a:r>
              <a:rPr lang="en-US" altLang="en-US" sz="2600" i="1" u="sng" dirty="0" smtClean="0">
                <a:effectLst>
                  <a:outerShdw blurRad="38100" dist="38100" dir="2700000" algn="tl">
                    <a:srgbClr val="000000"/>
                  </a:outerShdw>
                </a:effectLst>
              </a:rPr>
              <a:t>day </a:t>
            </a:r>
            <a:r>
              <a:rPr lang="en-US" altLang="en-US" sz="2600" u="sng" dirty="0" smtClean="0">
                <a:effectLst>
                  <a:outerShdw blurRad="38100" dist="38100" dir="2700000" algn="tl">
                    <a:srgbClr val="000000"/>
                  </a:outerShdw>
                </a:effectLst>
              </a:rPr>
              <a:t>of the week began to dawn</a:t>
            </a:r>
            <a:r>
              <a:rPr lang="en-US" altLang="en-US" sz="2600" dirty="0" smtClean="0">
                <a:effectLst>
                  <a:outerShdw blurRad="38100" dist="38100" dir="2700000" algn="tl">
                    <a:srgbClr val="000000"/>
                  </a:outerShdw>
                </a:effectLst>
              </a:rPr>
              <a:t>, Mary Magdalene and the other Mary came to see the tomb.  2 And behold, there was a great earthquake; for an angel of the Lord descended from heaven, and came and rolled back the stone from the door, and sat on it.  3 His countenance was like lightning, and his clothing as white as snow. </a:t>
            </a:r>
            <a:endParaRPr lang="en-US" altLang="en-US" sz="2600" dirty="0" smtClean="0">
              <a:effectLst>
                <a:outerShdw blurRad="38100" dist="38100" dir="2700000" algn="tl">
                  <a:srgbClr val="000000"/>
                </a:outerShdw>
              </a:effectLst>
            </a:endParaRPr>
          </a:p>
          <a:p>
            <a:endParaRPr lang="en-US" altLang="en-US" sz="2600"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4 And the guards shook for fear of him, and became like dead </a:t>
            </a:r>
            <a:r>
              <a:rPr lang="en-US" altLang="en-US" i="1" smtClean="0">
                <a:effectLst>
                  <a:outerShdw blurRad="38100" dist="38100" dir="2700000" algn="tl">
                    <a:srgbClr val="000000"/>
                  </a:outerShdw>
                </a:effectLst>
              </a:rPr>
              <a:t>men.</a:t>
            </a:r>
            <a:endParaRPr lang="en-US" altLang="en-US"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600" dirty="0" smtClean="0">
                <a:effectLst>
                  <a:outerShdw blurRad="38100" dist="38100" dir="2700000" algn="tl">
                    <a:srgbClr val="000000"/>
                  </a:outerShdw>
                </a:effectLst>
              </a:rPr>
              <a:t>The church was established on the first day of the week.</a:t>
            </a:r>
          </a:p>
          <a:p>
            <a:r>
              <a:rPr lang="en-US" altLang="en-US" sz="2600" dirty="0" smtClean="0">
                <a:effectLst>
                  <a:outerShdw blurRad="38100" dist="38100" dir="2700000" algn="tl">
                    <a:srgbClr val="000000"/>
                  </a:outerShdw>
                </a:effectLst>
              </a:rPr>
              <a:t>The baptism of Christ was first preached on this day! </a:t>
            </a:r>
            <a:r>
              <a:rPr lang="en-US" altLang="en-US" sz="2600" b="1" dirty="0" smtClean="0">
                <a:effectLst>
                  <a:outerShdw blurRad="38100" dist="38100" dir="2700000" algn="tl">
                    <a:srgbClr val="000000"/>
                  </a:outerShdw>
                </a:effectLst>
              </a:rPr>
              <a:t>(Acts 2:38-39)</a:t>
            </a:r>
            <a:endParaRPr lang="en-US" altLang="en-US" sz="2600" dirty="0" smtClean="0">
              <a:effectLst>
                <a:outerShdw blurRad="38100" dist="38100" dir="2700000" algn="tl">
                  <a:srgbClr val="000000"/>
                </a:outerShdw>
              </a:effectLst>
            </a:endParaRPr>
          </a:p>
          <a:p>
            <a:r>
              <a:rPr lang="en-US" altLang="en-US" sz="2600" dirty="0" smtClean="0">
                <a:effectLst>
                  <a:outerShdw blurRad="38100" dist="38100" dir="2700000" algn="tl">
                    <a:srgbClr val="000000"/>
                  </a:outerShdw>
                </a:effectLst>
              </a:rPr>
              <a:t>Pentecost always occurs on the first day of the week. </a:t>
            </a:r>
            <a:r>
              <a:rPr lang="en-US" altLang="en-US" sz="2600" b="1" dirty="0" smtClean="0">
                <a:effectLst>
                  <a:outerShdw blurRad="38100" dist="38100" dir="2700000" algn="tl">
                    <a:srgbClr val="000000"/>
                  </a:outerShdw>
                </a:effectLst>
              </a:rPr>
              <a:t>(Lev 23:15-16)</a:t>
            </a:r>
            <a:endParaRPr lang="en-US" altLang="en-US" sz="2600" dirty="0" smtClean="0">
              <a:effectLst>
                <a:outerShdw blurRad="38100" dist="38100" dir="2700000" algn="tl">
                  <a:srgbClr val="000000"/>
                </a:outerShdw>
              </a:effectLst>
            </a:endParaRPr>
          </a:p>
          <a:p>
            <a:r>
              <a:rPr lang="en-US" altLang="en-US" sz="2600" dirty="0" smtClean="0">
                <a:effectLst>
                  <a:outerShdw blurRad="38100" dist="38100" dir="2700000" algn="tl">
                    <a:srgbClr val="000000"/>
                  </a:outerShdw>
                </a:effectLst>
              </a:rPr>
              <a:t>Churches were to take up a collection on the first day of the week. </a:t>
            </a:r>
            <a:r>
              <a:rPr lang="en-US" altLang="en-US" sz="2600" b="1" dirty="0" smtClean="0">
                <a:effectLst>
                  <a:outerShdw blurRad="38100" dist="38100" dir="2700000" algn="tl">
                    <a:srgbClr val="000000"/>
                  </a:outerShdw>
                </a:effectLst>
              </a:rPr>
              <a:t>(1 </a:t>
            </a:r>
            <a:r>
              <a:rPr lang="en-US" altLang="en-US" sz="2600" b="1" dirty="0" err="1" smtClean="0">
                <a:effectLst>
                  <a:outerShdw blurRad="38100" dist="38100" dir="2700000" algn="tl">
                    <a:srgbClr val="000000"/>
                  </a:outerShdw>
                </a:effectLst>
              </a:rPr>
              <a:t>Cor</a:t>
            </a:r>
            <a:r>
              <a:rPr lang="en-US" altLang="en-US" sz="2600" b="1" dirty="0" smtClean="0">
                <a:effectLst>
                  <a:outerShdw blurRad="38100" dist="38100" dir="2700000" algn="tl">
                    <a:srgbClr val="000000"/>
                  </a:outerShdw>
                </a:effectLst>
              </a:rPr>
              <a:t> 16:1-3)</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3000" b="1" u="sng" dirty="0" smtClean="0">
                <a:effectLst>
                  <a:outerShdw blurRad="38100" dist="38100" dir="2700000" algn="tl">
                    <a:srgbClr val="000000"/>
                  </a:outerShdw>
                </a:effectLst>
              </a:rPr>
              <a:t>1 Corinthians 16:1-2</a:t>
            </a:r>
            <a:r>
              <a:rPr lang="en-US" altLang="en-US" sz="3000" b="1"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Now concerning the collection for the saints, as I have given orders to the churches of Galatia, so you must do also:  2 </a:t>
            </a:r>
            <a:r>
              <a:rPr lang="en-US" altLang="en-US" sz="3000" u="sng" dirty="0" smtClean="0">
                <a:effectLst>
                  <a:outerShdw blurRad="38100" dist="38100" dir="2700000" algn="tl">
                    <a:srgbClr val="000000"/>
                  </a:outerShdw>
                </a:effectLst>
              </a:rPr>
              <a:t>On the first </a:t>
            </a:r>
            <a:r>
              <a:rPr lang="en-US" altLang="en-US" sz="3000" i="1" u="sng" dirty="0" smtClean="0">
                <a:effectLst>
                  <a:outerShdw blurRad="38100" dist="38100" dir="2700000" algn="tl">
                    <a:srgbClr val="000000"/>
                  </a:outerShdw>
                </a:effectLst>
              </a:rPr>
              <a:t>day </a:t>
            </a:r>
            <a:r>
              <a:rPr lang="en-US" altLang="en-US" sz="3000" u="sng" dirty="0" smtClean="0">
                <a:effectLst>
                  <a:outerShdw blurRad="38100" dist="38100" dir="2700000" algn="tl">
                    <a:srgbClr val="000000"/>
                  </a:outerShdw>
                </a:effectLst>
              </a:rPr>
              <a:t>of the week</a:t>
            </a:r>
            <a:r>
              <a:rPr lang="en-US" altLang="en-US" sz="3000" dirty="0" smtClean="0">
                <a:effectLst>
                  <a:outerShdw blurRad="38100" dist="38100" dir="2700000" algn="tl">
                    <a:srgbClr val="000000"/>
                  </a:outerShdw>
                </a:effectLst>
              </a:rPr>
              <a:t> let each one of you lay something aside, storing up as he may prosper, that there be no collections when I come.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dirty="0" smtClean="0">
                <a:effectLst>
                  <a:outerShdw blurRad="38100" dist="38100" dir="2700000" algn="tl">
                    <a:srgbClr val="000000"/>
                  </a:outerShdw>
                </a:effectLst>
              </a:rPr>
              <a:t>Paul gave great emphasis to this day when he instructed </a:t>
            </a:r>
            <a:r>
              <a:rPr lang="en-US" altLang="en-US" sz="2800" dirty="0" smtClean="0">
                <a:effectLst>
                  <a:outerShdw blurRad="38100" dist="38100" dir="2700000" algn="tl">
                    <a:srgbClr val="000000"/>
                  </a:outerShdw>
                </a:effectLst>
              </a:rPr>
              <a:t>Corinth </a:t>
            </a:r>
            <a:r>
              <a:rPr lang="en-US" altLang="en-US" sz="2800" dirty="0" smtClean="0">
                <a:effectLst>
                  <a:outerShdw blurRad="38100" dist="38100" dir="2700000" algn="tl">
                    <a:srgbClr val="000000"/>
                  </a:outerShdw>
                </a:effectLst>
              </a:rPr>
              <a:t>and </a:t>
            </a:r>
            <a:r>
              <a:rPr lang="en-US" altLang="en-US" sz="2800" dirty="0" smtClean="0">
                <a:effectLst>
                  <a:outerShdw blurRad="38100" dist="38100" dir="2700000" algn="tl">
                    <a:srgbClr val="000000"/>
                  </a:outerShdw>
                </a:effectLst>
              </a:rPr>
              <a:t>other </a:t>
            </a:r>
            <a:r>
              <a:rPr lang="en-US" altLang="en-US" sz="2800" dirty="0" smtClean="0">
                <a:effectLst>
                  <a:outerShdw blurRad="38100" dist="38100" dir="2700000" algn="tl">
                    <a:srgbClr val="000000"/>
                  </a:outerShdw>
                </a:effectLst>
              </a:rPr>
              <a:t>churches concerning a specific contribution. </a:t>
            </a:r>
          </a:p>
          <a:p>
            <a:r>
              <a:rPr lang="en-US" altLang="en-US" sz="2800" dirty="0" smtClean="0">
                <a:effectLst>
                  <a:outerShdw blurRad="38100" dist="38100" dir="2700000" algn="tl">
                    <a:srgbClr val="000000"/>
                  </a:outerShdw>
                </a:effectLst>
              </a:rPr>
              <a:t>The NASV properly gives the emphasis of the Greek text.</a:t>
            </a:r>
          </a:p>
          <a:p>
            <a:r>
              <a:rPr lang="en-US" altLang="en-US" sz="2800" dirty="0" smtClean="0">
                <a:effectLst>
                  <a:outerShdw blurRad="38100" dist="38100" dir="2700000" algn="tl">
                    <a:srgbClr val="000000"/>
                  </a:outerShdw>
                </a:effectLst>
              </a:rPr>
              <a:t>The Lord’s supper was observed on the first day of the week.</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apostles instructed Christians to be steadfast in this. </a:t>
            </a:r>
            <a:r>
              <a:rPr lang="en-US" altLang="en-US" b="1" smtClean="0">
                <a:effectLst>
                  <a:outerShdw blurRad="38100" dist="38100" dir="2700000" algn="tl">
                    <a:srgbClr val="000000"/>
                  </a:outerShdw>
                </a:effectLst>
              </a:rPr>
              <a:t>(Acts 2:42)</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Acts 2:36-37</a:t>
            </a:r>
            <a:r>
              <a:rPr lang="en-US" altLang="en-US" dirty="0" smtClean="0">
                <a:effectLst>
                  <a:outerShdw blurRad="38100" dist="38100" dir="2700000" algn="tl">
                    <a:srgbClr val="000000"/>
                  </a:outerShdw>
                </a:effectLst>
              </a:rPr>
              <a:t> - "Therefore let all the house of Israel know assuredly that God has made this Jesus, whom you crucified, </a:t>
            </a:r>
            <a:r>
              <a:rPr lang="en-US" altLang="en-US" u="sng" dirty="0" smtClean="0">
                <a:effectLst>
                  <a:outerShdw blurRad="38100" dist="38100" dir="2700000" algn="tl">
                    <a:srgbClr val="000000"/>
                  </a:outerShdw>
                </a:effectLst>
              </a:rPr>
              <a:t>both Lord and Christ</a:t>
            </a:r>
            <a:r>
              <a:rPr lang="en-US" altLang="en-US" dirty="0" smtClean="0">
                <a:effectLst>
                  <a:outerShdw blurRad="38100" dist="38100" dir="2700000" algn="tl">
                    <a:srgbClr val="000000"/>
                  </a:outerShdw>
                </a:effectLst>
              </a:rPr>
              <a:t>."  37 Now when they heard </a:t>
            </a:r>
            <a:r>
              <a:rPr lang="en-US" altLang="en-US" i="1" dirty="0" smtClean="0">
                <a:effectLst>
                  <a:outerShdw blurRad="38100" dist="38100" dir="2700000" algn="tl">
                    <a:srgbClr val="000000"/>
                  </a:outerShdw>
                </a:effectLst>
              </a:rPr>
              <a:t>this, </a:t>
            </a:r>
            <a:r>
              <a:rPr lang="en-US" altLang="en-US" u="sng" dirty="0" smtClean="0">
                <a:effectLst>
                  <a:outerShdw blurRad="38100" dist="38100" dir="2700000" algn="tl">
                    <a:srgbClr val="000000"/>
                  </a:outerShdw>
                </a:effectLst>
              </a:rPr>
              <a:t>they were cut to the heart</a:t>
            </a:r>
            <a:r>
              <a:rPr lang="en-US" altLang="en-US" dirty="0" smtClean="0">
                <a:effectLst>
                  <a:outerShdw blurRad="38100" dist="38100" dir="2700000" algn="tl">
                    <a:srgbClr val="000000"/>
                  </a:outerShdw>
                </a:effectLst>
              </a:rPr>
              <a:t>, and said to Peter and the rest of the apostles, "Men </a:t>
            </a:r>
            <a:r>
              <a:rPr lang="en-US" altLang="en-US" i="1" dirty="0" smtClean="0">
                <a:effectLst>
                  <a:outerShdw blurRad="38100" dist="38100" dir="2700000" algn="tl">
                    <a:srgbClr val="000000"/>
                  </a:outerShdw>
                </a:effectLst>
              </a:rPr>
              <a:t>and </a:t>
            </a:r>
            <a:r>
              <a:rPr lang="en-US" altLang="en-US" dirty="0" smtClean="0">
                <a:effectLst>
                  <a:outerShdw blurRad="38100" dist="38100" dir="2700000" algn="tl">
                    <a:srgbClr val="000000"/>
                  </a:outerShdw>
                </a:effectLst>
              </a:rPr>
              <a:t>brethren, what shall we do?"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Acts 2:42</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And they continued steadfastly </a:t>
            </a:r>
            <a:r>
              <a:rPr lang="en-US" altLang="en-US" u="sng" smtClean="0">
                <a:effectLst>
                  <a:outerShdw blurRad="38100" dist="38100" dir="2700000" algn="tl">
                    <a:srgbClr val="000000"/>
                  </a:outerShdw>
                </a:effectLst>
              </a:rPr>
              <a:t>in the apostles' doctrine</a:t>
            </a:r>
            <a:r>
              <a:rPr lang="en-US" altLang="en-US" smtClean="0">
                <a:effectLst>
                  <a:outerShdw blurRad="38100" dist="38100" dir="2700000" algn="tl">
                    <a:srgbClr val="000000"/>
                  </a:outerShdw>
                </a:effectLst>
              </a:rPr>
              <a:t> and fellowship, in the breaking of bread, and in prayers.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term “breaking of bread” can describe the Lord’s supper. </a:t>
            </a:r>
            <a:r>
              <a:rPr lang="en-US" altLang="en-US" b="1" smtClean="0">
                <a:effectLst>
                  <a:outerShdw blurRad="38100" dist="38100" dir="2700000" algn="tl">
                    <a:srgbClr val="000000"/>
                  </a:outerShdw>
                </a:effectLst>
              </a:rPr>
              <a:t>(1 Cor 10:15-17)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1 Corinthians 10:15-17</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I speak as to wise men; judge for yourselves what I say.  16 </a:t>
            </a:r>
            <a:r>
              <a:rPr lang="en-US" altLang="en-US" sz="2800" u="sng" dirty="0" smtClean="0">
                <a:effectLst>
                  <a:outerShdw blurRad="38100" dist="38100" dir="2700000" algn="tl">
                    <a:srgbClr val="000000"/>
                  </a:outerShdw>
                </a:effectLst>
              </a:rPr>
              <a:t>The cup of blessing</a:t>
            </a:r>
            <a:r>
              <a:rPr lang="en-US" altLang="en-US" sz="2800" dirty="0" smtClean="0">
                <a:effectLst>
                  <a:outerShdw blurRad="38100" dist="38100" dir="2700000" algn="tl">
                    <a:srgbClr val="000000"/>
                  </a:outerShdw>
                </a:effectLst>
              </a:rPr>
              <a:t> which we bless, is it not the </a:t>
            </a:r>
            <a:r>
              <a:rPr lang="en-US" altLang="en-US" sz="2800" u="sng" dirty="0" smtClean="0">
                <a:effectLst>
                  <a:outerShdw blurRad="38100" dist="38100" dir="2700000" algn="tl">
                    <a:srgbClr val="000000"/>
                  </a:outerShdw>
                </a:effectLst>
              </a:rPr>
              <a:t>communion of the blood of Christ</a:t>
            </a:r>
            <a:r>
              <a:rPr lang="en-US" altLang="en-US" sz="2800" dirty="0" smtClean="0">
                <a:effectLst>
                  <a:outerShdw blurRad="38100" dist="38100" dir="2700000" algn="tl">
                    <a:srgbClr val="000000"/>
                  </a:outerShdw>
                </a:effectLst>
              </a:rPr>
              <a:t>? </a:t>
            </a:r>
            <a:r>
              <a:rPr lang="en-US" altLang="en-US" sz="2800" u="sng" dirty="0" smtClean="0">
                <a:effectLst>
                  <a:outerShdw blurRad="38100" dist="38100" dir="2700000" algn="tl">
                    <a:srgbClr val="000000"/>
                  </a:outerShdw>
                </a:effectLst>
              </a:rPr>
              <a:t>The bread which we break</a:t>
            </a:r>
            <a:r>
              <a:rPr lang="en-US" altLang="en-US" sz="2800" dirty="0" smtClean="0">
                <a:effectLst>
                  <a:outerShdw blurRad="38100" dist="38100" dir="2700000" algn="tl">
                    <a:srgbClr val="000000"/>
                  </a:outerShdw>
                </a:effectLst>
              </a:rPr>
              <a:t>, is it not </a:t>
            </a:r>
            <a:r>
              <a:rPr lang="en-US" altLang="en-US" sz="2800" u="sng" dirty="0" smtClean="0">
                <a:effectLst>
                  <a:outerShdw blurRad="38100" dist="38100" dir="2700000" algn="tl">
                    <a:srgbClr val="000000"/>
                  </a:outerShdw>
                </a:effectLst>
              </a:rPr>
              <a:t>the communion of the body of Christ</a:t>
            </a:r>
            <a:r>
              <a:rPr lang="en-US" altLang="en-US" sz="2800" dirty="0" smtClean="0">
                <a:effectLst>
                  <a:outerShdw blurRad="38100" dist="38100" dir="2700000" algn="tl">
                    <a:srgbClr val="000000"/>
                  </a:outerShdw>
                </a:effectLst>
              </a:rPr>
              <a:t>?  17 For we, </a:t>
            </a:r>
            <a:r>
              <a:rPr lang="en-US" altLang="en-US" sz="2800" i="1" dirty="0" smtClean="0">
                <a:effectLst>
                  <a:outerShdw blurRad="38100" dist="38100" dir="2700000" algn="tl">
                    <a:srgbClr val="000000"/>
                  </a:outerShdw>
                </a:effectLst>
              </a:rPr>
              <a:t>though </a:t>
            </a:r>
            <a:r>
              <a:rPr lang="en-US" altLang="en-US" sz="2800" dirty="0" smtClean="0">
                <a:effectLst>
                  <a:outerShdw blurRad="38100" dist="38100" dir="2700000" algn="tl">
                    <a:srgbClr val="000000"/>
                  </a:outerShdw>
                </a:effectLst>
              </a:rPr>
              <a:t>many, are one bread </a:t>
            </a:r>
            <a:r>
              <a:rPr lang="en-US" altLang="en-US" sz="2800" i="1" dirty="0" smtClean="0">
                <a:effectLst>
                  <a:outerShdw blurRad="38100" dist="38100" dir="2700000" algn="tl">
                    <a:srgbClr val="000000"/>
                  </a:outerShdw>
                </a:effectLst>
              </a:rPr>
              <a:t>and </a:t>
            </a:r>
            <a:r>
              <a:rPr lang="en-US" altLang="en-US" sz="2800" dirty="0" smtClean="0">
                <a:effectLst>
                  <a:outerShdw blurRad="38100" dist="38100" dir="2700000" algn="tl">
                    <a:srgbClr val="000000"/>
                  </a:outerShdw>
                </a:effectLst>
              </a:rPr>
              <a:t>one body; for </a:t>
            </a:r>
            <a:r>
              <a:rPr lang="en-US" altLang="en-US" sz="2800" u="sng" dirty="0" smtClean="0">
                <a:effectLst>
                  <a:outerShdw blurRad="38100" dist="38100" dir="2700000" algn="tl">
                    <a:srgbClr val="000000"/>
                  </a:outerShdw>
                </a:effectLst>
              </a:rPr>
              <a:t>we all partake of that one bread</a:t>
            </a:r>
            <a:r>
              <a:rPr lang="en-US" altLang="en-US" sz="2800" dirty="0" smtClean="0">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early Christians partook of the Lord’s Supper on the first day of the week. </a:t>
            </a:r>
            <a:br>
              <a:rPr lang="en-US" altLang="en-US" smtClean="0">
                <a:effectLst>
                  <a:outerShdw blurRad="38100" dist="38100" dir="2700000" algn="tl">
                    <a:srgbClr val="000000"/>
                  </a:outerShdw>
                </a:effectLst>
              </a:rPr>
            </a:br>
            <a:r>
              <a:rPr lang="en-US" altLang="en-US" b="1" smtClean="0">
                <a:effectLst>
                  <a:outerShdw blurRad="38100" dist="38100" dir="2700000" algn="tl">
                    <a:srgbClr val="000000"/>
                  </a:outerShdw>
                </a:effectLst>
              </a:rPr>
              <a:t>(Acts 20:6-7)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We learn about the significance of the first day of the week</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Acts 20:6-7</a:t>
            </a:r>
            <a:r>
              <a:rPr lang="en-US" altLang="en-US" sz="2800" dirty="0" smtClean="0">
                <a:effectLst>
                  <a:outerShdw blurRad="38100" dist="38100" dir="2700000" algn="tl">
                    <a:srgbClr val="000000"/>
                  </a:outerShdw>
                </a:effectLst>
              </a:rPr>
              <a:t> - But we sailed away from Philippi after the Days of Unleavened Bread, and </a:t>
            </a:r>
            <a:r>
              <a:rPr lang="en-US" altLang="en-US" sz="2800" u="sng" dirty="0" smtClean="0">
                <a:effectLst>
                  <a:outerShdw blurRad="38100" dist="38100" dir="2700000" algn="tl">
                    <a:srgbClr val="000000"/>
                  </a:outerShdw>
                </a:effectLst>
              </a:rPr>
              <a:t>in five days</a:t>
            </a:r>
            <a:r>
              <a:rPr lang="en-US" altLang="en-US" sz="2800" dirty="0" smtClean="0">
                <a:effectLst>
                  <a:outerShdw blurRad="38100" dist="38100" dir="2700000" algn="tl">
                    <a:srgbClr val="000000"/>
                  </a:outerShdw>
                </a:effectLst>
              </a:rPr>
              <a:t> joined them at Troas, where </a:t>
            </a:r>
            <a:r>
              <a:rPr lang="en-US" altLang="en-US" sz="2800" u="sng" dirty="0" smtClean="0">
                <a:effectLst>
                  <a:outerShdw blurRad="38100" dist="38100" dir="2700000" algn="tl">
                    <a:srgbClr val="000000"/>
                  </a:outerShdw>
                </a:effectLst>
              </a:rPr>
              <a:t>we stayed seven days</a:t>
            </a:r>
            <a:r>
              <a:rPr lang="en-US" altLang="en-US" sz="2800" dirty="0" smtClean="0">
                <a:effectLst>
                  <a:outerShdw blurRad="38100" dist="38100" dir="2700000" algn="tl">
                    <a:srgbClr val="000000"/>
                  </a:outerShdw>
                </a:effectLst>
              </a:rPr>
              <a:t>.  7 Now on </a:t>
            </a:r>
            <a:r>
              <a:rPr lang="en-US" altLang="en-US" sz="2800" u="sng" dirty="0" smtClean="0">
                <a:effectLst>
                  <a:outerShdw blurRad="38100" dist="38100" dir="2700000" algn="tl">
                    <a:srgbClr val="000000"/>
                  </a:outerShdw>
                </a:effectLst>
              </a:rPr>
              <a:t>the first </a:t>
            </a:r>
            <a:r>
              <a:rPr lang="en-US" altLang="en-US" sz="2800" i="1" u="sng" dirty="0" smtClean="0">
                <a:effectLst>
                  <a:outerShdw blurRad="38100" dist="38100" dir="2700000" algn="tl">
                    <a:srgbClr val="000000"/>
                  </a:outerShdw>
                </a:effectLst>
              </a:rPr>
              <a:t>day </a:t>
            </a:r>
            <a:r>
              <a:rPr lang="en-US" altLang="en-US" sz="2800" u="sng" dirty="0" smtClean="0">
                <a:effectLst>
                  <a:outerShdw blurRad="38100" dist="38100" dir="2700000" algn="tl">
                    <a:srgbClr val="000000"/>
                  </a:outerShdw>
                </a:effectLst>
              </a:rPr>
              <a:t>of the week</a:t>
            </a:r>
            <a:r>
              <a:rPr lang="en-US" altLang="en-US" sz="2800" dirty="0" smtClean="0">
                <a:effectLst>
                  <a:outerShdw blurRad="38100" dist="38100" dir="2700000" algn="tl">
                    <a:srgbClr val="000000"/>
                  </a:outerShdw>
                </a:effectLst>
              </a:rPr>
              <a:t>, when </a:t>
            </a:r>
            <a:r>
              <a:rPr lang="en-US" altLang="en-US" sz="2800" u="sng" dirty="0" smtClean="0">
                <a:effectLst>
                  <a:outerShdw blurRad="38100" dist="38100" dir="2700000" algn="tl">
                    <a:srgbClr val="000000"/>
                  </a:outerShdw>
                </a:effectLst>
              </a:rPr>
              <a:t>the disciples came together to break bread</a:t>
            </a:r>
            <a:r>
              <a:rPr lang="en-US" altLang="en-US" sz="2800" dirty="0" smtClean="0">
                <a:effectLst>
                  <a:outerShdw blurRad="38100" dist="38100" dir="2700000" algn="tl">
                    <a:srgbClr val="000000"/>
                  </a:outerShdw>
                </a:effectLst>
              </a:rPr>
              <a:t>, Paul, ready to depart the next day, spoke to them and continued his message until midnight.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often mentioned that His followers would carry a cross. </a:t>
            </a:r>
            <a:r>
              <a:rPr lang="en-US" altLang="en-US" b="1" smtClean="0">
                <a:effectLst>
                  <a:outerShdw blurRad="38100" dist="38100" dir="2700000" algn="tl">
                    <a:srgbClr val="000000"/>
                  </a:outerShdw>
                </a:effectLst>
              </a:rPr>
              <a:t>(Lk 9:23; 14:27)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Luke 9:23</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Then He said to </a:t>
            </a:r>
            <a:r>
              <a:rPr lang="en-US" altLang="en-US" i="1" smtClean="0">
                <a:effectLst>
                  <a:outerShdw blurRad="38100" dist="38100" dir="2700000" algn="tl">
                    <a:srgbClr val="000000"/>
                  </a:outerShdw>
                </a:effectLst>
              </a:rPr>
              <a:t>them </a:t>
            </a:r>
            <a:r>
              <a:rPr lang="en-US" altLang="en-US" smtClean="0">
                <a:effectLst>
                  <a:outerShdw blurRad="38100" dist="38100" dir="2700000" algn="tl">
                    <a:srgbClr val="000000"/>
                  </a:outerShdw>
                </a:effectLst>
              </a:rPr>
              <a:t>all, "If anyone desires to come after Me, let him deny himself, and </a:t>
            </a:r>
            <a:r>
              <a:rPr lang="en-US" altLang="en-US" u="sng" smtClean="0">
                <a:effectLst>
                  <a:outerShdw blurRad="38100" dist="38100" dir="2700000" algn="tl">
                    <a:srgbClr val="000000"/>
                  </a:outerShdw>
                </a:effectLst>
              </a:rPr>
              <a:t>take up his cross daily</a:t>
            </a:r>
            <a:r>
              <a:rPr lang="en-US" altLang="en-US" smtClean="0">
                <a:effectLst>
                  <a:outerShdw blurRad="38100" dist="38100" dir="2700000" algn="tl">
                    <a:srgbClr val="000000"/>
                  </a:outerShdw>
                </a:effectLst>
              </a:rPr>
              <a:t>, and follow Me.</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Luke 14:27</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 "And whoever </a:t>
            </a:r>
            <a:r>
              <a:rPr lang="en-US" altLang="en-US" u="sng" smtClean="0">
                <a:effectLst>
                  <a:outerShdw blurRad="38100" dist="38100" dir="2700000" algn="tl">
                    <a:srgbClr val="000000"/>
                  </a:outerShdw>
                </a:effectLst>
              </a:rPr>
              <a:t>does not bear his cross</a:t>
            </a:r>
            <a:r>
              <a:rPr lang="en-US" altLang="en-US" smtClean="0">
                <a:effectLst>
                  <a:outerShdw blurRad="38100" dist="38100" dir="2700000" algn="tl">
                    <a:srgbClr val="000000"/>
                  </a:outerShdw>
                </a:effectLst>
              </a:rPr>
              <a:t> and come after Me </a:t>
            </a:r>
            <a:r>
              <a:rPr lang="en-US" altLang="en-US" u="sng" smtClean="0">
                <a:effectLst>
                  <a:outerShdw blurRad="38100" dist="38100" dir="2700000" algn="tl">
                    <a:srgbClr val="000000"/>
                  </a:outerShdw>
                </a:effectLst>
              </a:rPr>
              <a:t>cannot be My disciple</a:t>
            </a:r>
            <a:r>
              <a:rPr lang="en-US" altLang="en-US"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3000" dirty="0" smtClean="0">
                <a:effectLst>
                  <a:outerShdw blurRad="38100" dist="38100" dir="2700000" algn="tl">
                    <a:srgbClr val="000000"/>
                  </a:outerShdw>
                </a:effectLst>
              </a:rPr>
              <a:t>The cross means death! Look at the context of these verses.</a:t>
            </a:r>
          </a:p>
          <a:p>
            <a:r>
              <a:rPr lang="en-US" altLang="en-US" sz="3000" dirty="0" smtClean="0">
                <a:effectLst>
                  <a:outerShdw blurRad="38100" dist="38100" dir="2700000" algn="tl">
                    <a:srgbClr val="000000"/>
                  </a:outerShdw>
                </a:effectLst>
              </a:rPr>
              <a:t>The cross also means life and purpose! We find life by dying.</a:t>
            </a:r>
          </a:p>
          <a:p>
            <a:r>
              <a:rPr lang="en-US" altLang="en-US" sz="3000" dirty="0" smtClean="0">
                <a:effectLst>
                  <a:outerShdw blurRad="38100" dist="38100" dir="2700000" algn="tl">
                    <a:srgbClr val="000000"/>
                  </a:outerShdw>
                </a:effectLst>
              </a:rPr>
              <a:t>Our conversion and future walk of life is found in Jesus’ resurrection. </a:t>
            </a:r>
            <a:br>
              <a:rPr lang="en-US" altLang="en-US" sz="3000" dirty="0" smtClean="0">
                <a:effectLst>
                  <a:outerShdw blurRad="38100" dist="38100" dir="2700000" algn="tl">
                    <a:srgbClr val="000000"/>
                  </a:outerShdw>
                </a:effectLst>
              </a:rPr>
            </a:br>
            <a:r>
              <a:rPr lang="en-US" altLang="en-US" sz="3000" b="1" dirty="0" smtClean="0">
                <a:effectLst>
                  <a:outerShdw blurRad="38100" dist="38100" dir="2700000" algn="tl">
                    <a:srgbClr val="000000"/>
                  </a:outerShdw>
                </a:effectLst>
              </a:rPr>
              <a:t>(Rom 6:3-8)</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Romans 6:3-8</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Or do you not know that as many of us as were baptized into Christ Jesus were </a:t>
            </a:r>
            <a:r>
              <a:rPr lang="en-US" altLang="en-US" sz="2800" u="sng" dirty="0" smtClean="0">
                <a:effectLst>
                  <a:outerShdw blurRad="38100" dist="38100" dir="2700000" algn="tl">
                    <a:srgbClr val="000000"/>
                  </a:outerShdw>
                </a:effectLst>
              </a:rPr>
              <a:t>baptized into His death</a:t>
            </a:r>
            <a:r>
              <a:rPr lang="en-US" altLang="en-US" sz="2800" dirty="0" smtClean="0">
                <a:effectLst>
                  <a:outerShdw blurRad="38100" dist="38100" dir="2700000" algn="tl">
                    <a:srgbClr val="000000"/>
                  </a:outerShdw>
                </a:effectLst>
              </a:rPr>
              <a:t>?  4 Therefore we were </a:t>
            </a:r>
            <a:r>
              <a:rPr lang="en-US" altLang="en-US" sz="2800" u="sng" dirty="0" smtClean="0">
                <a:effectLst>
                  <a:outerShdw blurRad="38100" dist="38100" dir="2700000" algn="tl">
                    <a:srgbClr val="000000"/>
                  </a:outerShdw>
                </a:effectLst>
              </a:rPr>
              <a:t>buried with Him through baptism</a:t>
            </a:r>
            <a:r>
              <a:rPr lang="en-US" altLang="en-US" sz="2800" dirty="0" smtClean="0">
                <a:effectLst>
                  <a:outerShdw blurRad="38100" dist="38100" dir="2700000" algn="tl">
                    <a:srgbClr val="000000"/>
                  </a:outerShdw>
                </a:effectLst>
              </a:rPr>
              <a:t> into death, that just as Christ was </a:t>
            </a:r>
            <a:r>
              <a:rPr lang="en-US" altLang="en-US" sz="2800" u="sng" dirty="0" smtClean="0">
                <a:effectLst>
                  <a:outerShdw blurRad="38100" dist="38100" dir="2700000" algn="tl">
                    <a:srgbClr val="000000"/>
                  </a:outerShdw>
                </a:effectLst>
              </a:rPr>
              <a:t>raised from the dead</a:t>
            </a:r>
            <a:r>
              <a:rPr lang="en-US" altLang="en-US" sz="2800" dirty="0" smtClean="0">
                <a:effectLst>
                  <a:outerShdw blurRad="38100" dist="38100" dir="2700000" algn="tl">
                    <a:srgbClr val="000000"/>
                  </a:outerShdw>
                </a:effectLst>
              </a:rPr>
              <a:t> by the glory of the Father, even so we also </a:t>
            </a:r>
            <a:r>
              <a:rPr lang="en-US" altLang="en-US" sz="2800" u="sng" dirty="0" smtClean="0">
                <a:effectLst>
                  <a:outerShdw blurRad="38100" dist="38100" dir="2700000" algn="tl">
                    <a:srgbClr val="000000"/>
                  </a:outerShdw>
                </a:effectLst>
              </a:rPr>
              <a:t>should walk in newness of life</a:t>
            </a:r>
            <a:r>
              <a:rPr lang="en-US" altLang="en-US" sz="2800" dirty="0" smtClean="0">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Can you give a reason for the hope that is within you? </a:t>
            </a:r>
            <a:r>
              <a:rPr lang="en-US" altLang="en-US" b="1" smtClean="0">
                <a:effectLst>
                  <a:outerShdw blurRad="38100" dist="38100" dir="2700000" algn="tl">
                    <a:srgbClr val="000000"/>
                  </a:outerShdw>
                </a:effectLst>
              </a:rPr>
              <a:t>(1 Pt 3:15)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600" dirty="0" smtClean="0">
                <a:effectLst>
                  <a:outerShdw blurRad="38100" dist="38100" dir="2700000" algn="tl">
                    <a:srgbClr val="000000"/>
                  </a:outerShdw>
                </a:effectLst>
              </a:rPr>
              <a:t>5 For if we have been united together in the likeness of His death, certainly we also </a:t>
            </a:r>
            <a:r>
              <a:rPr lang="en-US" altLang="en-US" sz="2600" u="sng" dirty="0" smtClean="0">
                <a:effectLst>
                  <a:outerShdw blurRad="38100" dist="38100" dir="2700000" algn="tl">
                    <a:srgbClr val="000000"/>
                  </a:outerShdw>
                </a:effectLst>
              </a:rPr>
              <a:t>shall be </a:t>
            </a:r>
            <a:r>
              <a:rPr lang="en-US" altLang="en-US" sz="2600" i="1" u="sng" dirty="0" smtClean="0">
                <a:effectLst>
                  <a:outerShdw blurRad="38100" dist="38100" dir="2700000" algn="tl">
                    <a:srgbClr val="000000"/>
                  </a:outerShdw>
                </a:effectLst>
              </a:rPr>
              <a:t>in the likeness </a:t>
            </a:r>
            <a:r>
              <a:rPr lang="en-US" altLang="en-US" sz="2600" u="sng" dirty="0" smtClean="0">
                <a:effectLst>
                  <a:outerShdw blurRad="38100" dist="38100" dir="2700000" algn="tl">
                    <a:srgbClr val="000000"/>
                  </a:outerShdw>
                </a:effectLst>
              </a:rPr>
              <a:t>of </a:t>
            </a:r>
            <a:r>
              <a:rPr lang="en-US" altLang="en-US" sz="2600" i="1" u="sng" dirty="0" smtClean="0">
                <a:effectLst>
                  <a:outerShdw blurRad="38100" dist="38100" dir="2700000" algn="tl">
                    <a:srgbClr val="000000"/>
                  </a:outerShdw>
                </a:effectLst>
              </a:rPr>
              <a:t>His </a:t>
            </a:r>
            <a:r>
              <a:rPr lang="en-US" altLang="en-US" sz="2600" u="sng" dirty="0" smtClean="0">
                <a:effectLst>
                  <a:outerShdw blurRad="38100" dist="38100" dir="2700000" algn="tl">
                    <a:srgbClr val="000000"/>
                  </a:outerShdw>
                </a:effectLst>
              </a:rPr>
              <a:t>resurrection</a:t>
            </a:r>
            <a:r>
              <a:rPr lang="en-US" altLang="en-US" sz="2600" dirty="0" smtClean="0">
                <a:effectLst>
                  <a:outerShdw blurRad="38100" dist="38100" dir="2700000" algn="tl">
                    <a:srgbClr val="000000"/>
                  </a:outerShdw>
                </a:effectLst>
              </a:rPr>
              <a:t>,  6 knowing this, that our old man was crucified with </a:t>
            </a:r>
            <a:r>
              <a:rPr lang="en-US" altLang="en-US" sz="2600" i="1" dirty="0" smtClean="0">
                <a:effectLst>
                  <a:outerShdw blurRad="38100" dist="38100" dir="2700000" algn="tl">
                    <a:srgbClr val="000000"/>
                  </a:outerShdw>
                </a:effectLst>
              </a:rPr>
              <a:t>Him, </a:t>
            </a:r>
            <a:r>
              <a:rPr lang="en-US" altLang="en-US" sz="2600" dirty="0" smtClean="0">
                <a:effectLst>
                  <a:outerShdw blurRad="38100" dist="38100" dir="2700000" algn="tl">
                    <a:srgbClr val="000000"/>
                  </a:outerShdw>
                </a:effectLst>
              </a:rPr>
              <a:t>that the body of sin might be done away with, that we should no longer be slaves of sin.  7 For he who has died has been freed from sin.  8 Now if </a:t>
            </a:r>
            <a:r>
              <a:rPr lang="en-US" altLang="en-US" sz="2600" u="sng" dirty="0" smtClean="0">
                <a:effectLst>
                  <a:outerShdw blurRad="38100" dist="38100" dir="2700000" algn="tl">
                    <a:srgbClr val="000000"/>
                  </a:outerShdw>
                </a:effectLst>
              </a:rPr>
              <a:t>we died with Christ</a:t>
            </a:r>
            <a:r>
              <a:rPr lang="en-US" altLang="en-US" sz="2600" dirty="0" smtClean="0">
                <a:effectLst>
                  <a:outerShdw blurRad="38100" dist="38100" dir="2700000" algn="tl">
                    <a:srgbClr val="000000"/>
                  </a:outerShdw>
                </a:effectLst>
              </a:rPr>
              <a:t>, we believe that we </a:t>
            </a:r>
            <a:r>
              <a:rPr lang="en-US" altLang="en-US" sz="2600" u="sng" dirty="0" smtClean="0">
                <a:effectLst>
                  <a:outerShdw blurRad="38100" dist="38100" dir="2700000" algn="tl">
                    <a:srgbClr val="000000"/>
                  </a:outerShdw>
                </a:effectLst>
              </a:rPr>
              <a:t>shall also live with Him</a:t>
            </a:r>
            <a:r>
              <a:rPr lang="en-US" altLang="en-US" sz="2600"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600" dirty="0" smtClean="0">
                <a:effectLst>
                  <a:outerShdw blurRad="38100" dist="38100" dir="2700000" algn="tl">
                    <a:srgbClr val="000000"/>
                  </a:outerShdw>
                </a:effectLst>
              </a:rPr>
              <a:t>We become so identified with Jesus that we see the world like He did.</a:t>
            </a:r>
          </a:p>
          <a:p>
            <a:r>
              <a:rPr lang="en-US" altLang="en-US" sz="2600" dirty="0" smtClean="0">
                <a:effectLst>
                  <a:outerShdw blurRad="38100" dist="38100" dir="2700000" algn="tl">
                    <a:srgbClr val="000000"/>
                  </a:outerShdw>
                </a:effectLst>
              </a:rPr>
              <a:t>We become pleased to suffer as He did and to give our lives in the service of others.</a:t>
            </a:r>
          </a:p>
          <a:p>
            <a:r>
              <a:rPr lang="en-US" altLang="en-US" sz="2600" dirty="0" smtClean="0">
                <a:effectLst>
                  <a:outerShdw blurRad="38100" dist="38100" dir="2700000" algn="tl">
                    <a:srgbClr val="000000"/>
                  </a:outerShdw>
                </a:effectLst>
              </a:rPr>
              <a:t>We become so emptied of the things of this world that our glory is simply in the cross and the fruits that it brings. </a:t>
            </a:r>
            <a:br>
              <a:rPr lang="en-US" altLang="en-US" sz="2600" dirty="0" smtClean="0">
                <a:effectLst>
                  <a:outerShdw blurRad="38100" dist="38100" dir="2700000" algn="tl">
                    <a:srgbClr val="000000"/>
                  </a:outerShdw>
                </a:effectLst>
              </a:rPr>
            </a:br>
            <a:r>
              <a:rPr lang="en-US" altLang="en-US" sz="2600" b="1" dirty="0" smtClean="0">
                <a:effectLst>
                  <a:outerShdw blurRad="38100" dist="38100" dir="2700000" algn="tl">
                    <a:srgbClr val="000000"/>
                  </a:outerShdw>
                </a:effectLst>
              </a:rPr>
              <a:t>(Gal 6:14)</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Galatians 6:14</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But God forbid that I should boast </a:t>
            </a:r>
            <a:r>
              <a:rPr lang="en-US" altLang="en-US" u="sng" smtClean="0">
                <a:effectLst>
                  <a:outerShdw blurRad="38100" dist="38100" dir="2700000" algn="tl">
                    <a:srgbClr val="000000"/>
                  </a:outerShdw>
                </a:effectLst>
              </a:rPr>
              <a:t>except in the cross of our Lord Jesus Christ</a:t>
            </a:r>
            <a:r>
              <a:rPr lang="en-US" altLang="en-US" smtClean="0">
                <a:effectLst>
                  <a:outerShdw blurRad="38100" dist="38100" dir="2700000" algn="tl">
                    <a:srgbClr val="000000"/>
                  </a:outerShdw>
                </a:effectLst>
              </a:rPr>
              <a:t>, by whom the world has been crucified to me, and I to the world.</a:t>
            </a:r>
            <a:endParaRPr lang="en-US" altLang="en-US" b="1" i="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Have you been crucified and resurrected? </a:t>
            </a:r>
            <a:r>
              <a:rPr lang="en-US" altLang="en-US" b="1" smtClean="0">
                <a:effectLst>
                  <a:outerShdw blurRad="38100" dist="38100" dir="2700000" algn="tl">
                    <a:srgbClr val="000000"/>
                  </a:outerShdw>
                </a:effectLst>
              </a:rPr>
              <a:t>(Jn 3:3-5)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Our conversion and life is found in the resurrection</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600" b="1" u="sng" dirty="0" smtClean="0">
                <a:effectLst>
                  <a:outerShdw blurRad="38100" dist="38100" dir="2700000" algn="tl">
                    <a:srgbClr val="000000"/>
                  </a:outerShdw>
                </a:effectLst>
              </a:rPr>
              <a:t>John 3:3-5</a:t>
            </a:r>
            <a:r>
              <a:rPr lang="en-US" altLang="en-US" sz="2600" b="1" dirty="0" smtClean="0">
                <a:effectLst>
                  <a:outerShdw blurRad="38100" dist="38100" dir="2700000" algn="tl">
                    <a:srgbClr val="000000"/>
                  </a:outerShdw>
                </a:effectLst>
              </a:rPr>
              <a:t> </a:t>
            </a:r>
            <a:r>
              <a:rPr lang="en-US" altLang="en-US" sz="2600" dirty="0" smtClean="0">
                <a:effectLst>
                  <a:outerShdw blurRad="38100" dist="38100" dir="2700000" algn="tl">
                    <a:srgbClr val="000000"/>
                  </a:outerShdw>
                </a:effectLst>
              </a:rPr>
              <a:t> - Jesus answered and said to him, "Most assuredly, I say to you, </a:t>
            </a:r>
            <a:r>
              <a:rPr lang="en-US" altLang="en-US" sz="2600" u="sng" dirty="0" smtClean="0">
                <a:effectLst>
                  <a:outerShdw blurRad="38100" dist="38100" dir="2700000" algn="tl">
                    <a:srgbClr val="000000"/>
                  </a:outerShdw>
                </a:effectLst>
              </a:rPr>
              <a:t>unless one is born again</a:t>
            </a:r>
            <a:r>
              <a:rPr lang="en-US" altLang="en-US" sz="2600" dirty="0" smtClean="0">
                <a:effectLst>
                  <a:outerShdw blurRad="38100" dist="38100" dir="2700000" algn="tl">
                    <a:srgbClr val="000000"/>
                  </a:outerShdw>
                </a:effectLst>
              </a:rPr>
              <a:t>, he cannot see the kingdom of God."  4 Nicodemus said to Him, "How can a man be born when he is old? Can he enter a second time into his mother's womb and be born?"  5 Jesus answered, "Most assuredly, I say to you, </a:t>
            </a:r>
            <a:r>
              <a:rPr lang="en-US" altLang="en-US" sz="2600" u="sng" dirty="0" smtClean="0">
                <a:effectLst>
                  <a:outerShdw blurRad="38100" dist="38100" dir="2700000" algn="tl">
                    <a:srgbClr val="000000"/>
                  </a:outerShdw>
                </a:effectLst>
              </a:rPr>
              <a:t>unless one is born of water and the Spirit, he cannot enter the kingdom of God</a:t>
            </a:r>
            <a:r>
              <a:rPr lang="en-US" altLang="en-US" sz="2600"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1 Peter 3:15</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 But sanctify the Lord God in your hearts, and always </a:t>
            </a:r>
            <a:r>
              <a:rPr lang="en-US" altLang="en-US" i="1" smtClean="0">
                <a:effectLst>
                  <a:outerShdw blurRad="38100" dist="38100" dir="2700000" algn="tl">
                    <a:srgbClr val="000000"/>
                  </a:outerShdw>
                </a:effectLst>
              </a:rPr>
              <a:t>be </a:t>
            </a:r>
            <a:r>
              <a:rPr lang="en-US" altLang="en-US" smtClean="0">
                <a:effectLst>
                  <a:outerShdw blurRad="38100" dist="38100" dir="2700000" algn="tl">
                    <a:srgbClr val="000000"/>
                  </a:outerShdw>
                </a:effectLst>
              </a:rPr>
              <a:t>ready to </a:t>
            </a:r>
            <a:r>
              <a:rPr lang="en-US" altLang="en-US" i="1" u="sng" smtClean="0">
                <a:effectLst>
                  <a:outerShdw blurRad="38100" dist="38100" dir="2700000" algn="tl">
                    <a:srgbClr val="000000"/>
                  </a:outerShdw>
                </a:effectLst>
              </a:rPr>
              <a:t>give </a:t>
            </a:r>
            <a:r>
              <a:rPr lang="en-US" altLang="en-US" u="sng" smtClean="0">
                <a:effectLst>
                  <a:outerShdw blurRad="38100" dist="38100" dir="2700000" algn="tl">
                    <a:srgbClr val="000000"/>
                  </a:outerShdw>
                </a:effectLst>
              </a:rPr>
              <a:t>a defense</a:t>
            </a:r>
            <a:r>
              <a:rPr lang="en-US" altLang="en-US" smtClean="0">
                <a:effectLst>
                  <a:outerShdw blurRad="38100" dist="38100" dir="2700000" algn="tl">
                    <a:srgbClr val="000000"/>
                  </a:outerShdw>
                </a:effectLst>
              </a:rPr>
              <a:t> to everyone who asks you </a:t>
            </a:r>
            <a:r>
              <a:rPr lang="en-US" altLang="en-US" u="sng" smtClean="0">
                <a:effectLst>
                  <a:outerShdw blurRad="38100" dist="38100" dir="2700000" algn="tl">
                    <a:srgbClr val="000000"/>
                  </a:outerShdw>
                </a:effectLst>
              </a:rPr>
              <a:t>a reason for the hope that is in you</a:t>
            </a:r>
            <a:r>
              <a:rPr lang="en-US" altLang="en-US" smtClean="0">
                <a:effectLst>
                  <a:outerShdw blurRad="38100" dist="38100" dir="2700000" algn="tl">
                    <a:srgbClr val="000000"/>
                  </a:outerShdw>
                </a:effectLst>
              </a:rPr>
              <a:t>, with meekness and fear;</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Those who are really seeking God will respond to this evidence.</a:t>
            </a:r>
            <a:br>
              <a:rPr lang="en-US" altLang="en-US" smtClean="0">
                <a:effectLst>
                  <a:outerShdw blurRad="38100" dist="38100" dir="2700000" algn="tl">
                    <a:srgbClr val="000000"/>
                  </a:outerShdw>
                </a:effectLst>
              </a:rPr>
            </a:br>
            <a:r>
              <a:rPr lang="en-US" altLang="en-US" smtClean="0">
                <a:effectLst>
                  <a:outerShdw blurRad="38100" dist="38100" dir="2700000" algn="tl">
                    <a:srgbClr val="000000"/>
                  </a:outerShdw>
                </a:effectLst>
              </a:rPr>
              <a:t>Each of us need a solid assurance of the identity of Jesus. </a:t>
            </a:r>
            <a:r>
              <a:rPr lang="en-US" altLang="en-US" b="1" smtClean="0">
                <a:effectLst>
                  <a:outerShdw blurRad="38100" dist="38100" dir="2700000" algn="tl">
                    <a:srgbClr val="000000"/>
                  </a:outerShdw>
                </a:effectLst>
              </a:rPr>
              <a:t>(Jn 8:31-32)</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8030</TotalTime>
  <Words>3795</Words>
  <Application>Microsoft Office PowerPoint</Application>
  <PresentationFormat>On-screen Show (16:9)</PresentationFormat>
  <Paragraphs>242</Paragraphs>
  <Slides>74</Slides>
  <Notes>74</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Default Design</vt:lpstr>
      <vt:lpstr>What is the Proper Place of Reason in Serving God? (Reasoning From the Resurrection)</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The powerful evidence of the resurrection</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powerful truths about the life to come</vt:lpstr>
      <vt:lpstr>We learn about the significance of the first day of the week</vt:lpstr>
      <vt:lpstr>We learn about the significance of the first day of the week</vt:lpstr>
      <vt:lpstr>We learn about the significance of the first day of the week</vt:lpstr>
      <vt:lpstr>We learn about the significance of the first day of the week</vt:lpstr>
      <vt:lpstr>We learn about the significance of the first day of the week</vt:lpstr>
      <vt:lpstr>We learn about the significance of the first day of the week</vt:lpstr>
      <vt:lpstr>We learn about the significance of the first day of the week</vt:lpstr>
      <vt:lpstr>We learn about the significance of the first day of the week</vt:lpstr>
      <vt:lpstr>We learn about the significance of the first day of the week</vt:lpstr>
      <vt:lpstr>We learn about the significance of the first day of the week</vt:lpstr>
      <vt:lpstr>We learn about the significance of the first day of the week</vt:lpstr>
      <vt:lpstr>We learn about the significance of the first day of the week</vt:lpstr>
      <vt:lpstr>Our conversion and life is found in the resurrection</vt:lpstr>
      <vt:lpstr>Our conversion and life is found in the resurrection</vt:lpstr>
      <vt:lpstr>Our conversion and life is found in the resurrection</vt:lpstr>
      <vt:lpstr>Our conversion and life is found in the resurrection</vt:lpstr>
      <vt:lpstr>Our conversion and life is found in the resurrection</vt:lpstr>
      <vt:lpstr>Our conversion and life is found in the resurrection</vt:lpstr>
      <vt:lpstr>Our conversion and life is found in the resurrection</vt:lpstr>
      <vt:lpstr>Our conversion and life is found in the resurrection</vt:lpstr>
      <vt:lpstr>Our conversion and life is found in the resurrection</vt:lpstr>
      <vt:lpstr>Our conversion and life is found in the resurrection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James</cp:lastModifiedBy>
  <cp:revision>88</cp:revision>
  <dcterms:created xsi:type="dcterms:W3CDTF">2011-01-22T21:17:58Z</dcterms:created>
  <dcterms:modified xsi:type="dcterms:W3CDTF">2014-02-22T15:48:17Z</dcterms:modified>
</cp:coreProperties>
</file>