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notesSlides/notesSlide68.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notesSlides/notesSlide37.xml" ContentType="application/vnd.openxmlformats-officedocument.presentationml.notesSlide+xml"/>
  <Override PartName="/ppt/notesSlides/notesSlide55.xml" ContentType="application/vnd.openxmlformats-officedocument.presentationml.notes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2"/>
  </p:notesMasterIdLst>
  <p:sldIdLst>
    <p:sldId id="256" r:id="rId2"/>
    <p:sldId id="258" r:id="rId3"/>
    <p:sldId id="1301" r:id="rId4"/>
    <p:sldId id="1302" r:id="rId5"/>
    <p:sldId id="1303" r:id="rId6"/>
    <p:sldId id="1304" r:id="rId7"/>
    <p:sldId id="1299" r:id="rId8"/>
    <p:sldId id="1300" r:id="rId9"/>
    <p:sldId id="1152" r:id="rId10"/>
    <p:sldId id="1234" r:id="rId11"/>
    <p:sldId id="1235" r:id="rId12"/>
    <p:sldId id="1236" r:id="rId13"/>
    <p:sldId id="1237" r:id="rId14"/>
    <p:sldId id="1238" r:id="rId15"/>
    <p:sldId id="1239" r:id="rId16"/>
    <p:sldId id="1240" r:id="rId17"/>
    <p:sldId id="1241" r:id="rId18"/>
    <p:sldId id="1242" r:id="rId19"/>
    <p:sldId id="1243" r:id="rId20"/>
    <p:sldId id="1244" r:id="rId21"/>
    <p:sldId id="1245" r:id="rId22"/>
    <p:sldId id="1246" r:id="rId23"/>
    <p:sldId id="1247" r:id="rId24"/>
    <p:sldId id="1153" r:id="rId25"/>
    <p:sldId id="1248" r:id="rId26"/>
    <p:sldId id="1249" r:id="rId27"/>
    <p:sldId id="1250" r:id="rId28"/>
    <p:sldId id="1251" r:id="rId29"/>
    <p:sldId id="1252" r:id="rId30"/>
    <p:sldId id="1253" r:id="rId31"/>
    <p:sldId id="1254" r:id="rId32"/>
    <p:sldId id="1255" r:id="rId33"/>
    <p:sldId id="1256" r:id="rId34"/>
    <p:sldId id="1257" r:id="rId35"/>
    <p:sldId id="1258" r:id="rId36"/>
    <p:sldId id="1259" r:id="rId37"/>
    <p:sldId id="1260" r:id="rId38"/>
    <p:sldId id="1261" r:id="rId39"/>
    <p:sldId id="1262" r:id="rId40"/>
    <p:sldId id="1263" r:id="rId41"/>
    <p:sldId id="1264" r:id="rId42"/>
    <p:sldId id="1265" r:id="rId43"/>
    <p:sldId id="1266" r:id="rId44"/>
    <p:sldId id="1154" r:id="rId45"/>
    <p:sldId id="1267" r:id="rId46"/>
    <p:sldId id="1268" r:id="rId47"/>
    <p:sldId id="1292" r:id="rId48"/>
    <p:sldId id="1269" r:id="rId49"/>
    <p:sldId id="1270" r:id="rId50"/>
    <p:sldId id="1271" r:id="rId51"/>
    <p:sldId id="1272" r:id="rId52"/>
    <p:sldId id="1273" r:id="rId53"/>
    <p:sldId id="1274" r:id="rId54"/>
    <p:sldId id="1275" r:id="rId55"/>
    <p:sldId id="1276" r:id="rId56"/>
    <p:sldId id="1277" r:id="rId57"/>
    <p:sldId id="1278" r:id="rId58"/>
    <p:sldId id="1279" r:id="rId59"/>
    <p:sldId id="1280" r:id="rId60"/>
    <p:sldId id="1281" r:id="rId61"/>
    <p:sldId id="1282" r:id="rId62"/>
    <p:sldId id="1283" r:id="rId63"/>
    <p:sldId id="1284" r:id="rId64"/>
    <p:sldId id="1285" r:id="rId65"/>
    <p:sldId id="1286" r:id="rId66"/>
    <p:sldId id="1287" r:id="rId67"/>
    <p:sldId id="1288" r:id="rId68"/>
    <p:sldId id="1289" r:id="rId69"/>
    <p:sldId id="1290" r:id="rId70"/>
    <p:sldId id="1291" r:id="rId71"/>
  </p:sldIdLst>
  <p:sldSz cx="9144000" cy="5143500" type="screen16x9"/>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66"/>
    <a:srgbClr val="A50021"/>
    <a:srgbClr val="003300"/>
    <a:srgbClr val="660066"/>
    <a:srgbClr val="5B0A01"/>
    <a:srgbClr val="43193F"/>
    <a:srgbClr val="C96BC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4" autoAdjust="0"/>
    <p:restoredTop sz="97436" autoAdjust="0"/>
  </p:normalViewPr>
  <p:slideViewPr>
    <p:cSldViewPr>
      <p:cViewPr>
        <p:scale>
          <a:sx n="90" d="100"/>
          <a:sy n="90" d="100"/>
        </p:scale>
        <p:origin x="-504" y="-19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837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AF00190C-158C-4612-B99C-A81D2C5C3CF5}" type="slidenum">
              <a:rPr lang="en-US"/>
              <a:pPr>
                <a:defRPr/>
              </a:pPr>
              <a:t>‹#›</a:t>
            </a:fld>
            <a:endParaRPr lang="en-US"/>
          </a:p>
        </p:txBody>
      </p:sp>
    </p:spTree>
    <p:extLst>
      <p:ext uri="{BB962C8B-B14F-4D97-AF65-F5344CB8AC3E}">
        <p14:creationId xmlns:p14="http://schemas.microsoft.com/office/powerpoint/2010/main" xmlns="" val="7693854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xfrm>
            <a:off x="381000" y="685800"/>
            <a:ext cx="6096000" cy="3429000"/>
          </a:xfrm>
          <a:ln/>
        </p:spPr>
      </p:sp>
      <p:sp>
        <p:nvSpPr>
          <p:cNvPr id="59395" name="Notes Placeholder 2"/>
          <p:cNvSpPr>
            <a:spLocks noGrp="1"/>
          </p:cNvSpPr>
          <p:nvPr>
            <p:ph type="body" idx="1"/>
          </p:nvPr>
        </p:nvSpPr>
        <p:spPr>
          <a:noFill/>
        </p:spPr>
        <p:txBody>
          <a:bodyPr/>
          <a:lstStyle/>
          <a:p>
            <a:pPr eaLnBrk="1" hangingPunct="1"/>
            <a:endParaRPr lang="en-US" altLang="en-US" smtClean="0"/>
          </a:p>
        </p:txBody>
      </p:sp>
      <p:sp>
        <p:nvSpPr>
          <p:cNvPr id="59396"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E8CD6DB-AA83-4D40-8F4D-5BD9CB96CCA5}" type="slidenum">
              <a:rPr lang="en-US" altLang="en-US" smtClean="0"/>
              <a:pPr eaLnBrk="1" hangingPunct="1"/>
              <a:t>1</a:t>
            </a:fld>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0354" name="Slide Image Placeholder 1"/>
          <p:cNvSpPr>
            <a:spLocks noGrp="1" noRot="1" noChangeAspect="1" noTextEdit="1"/>
          </p:cNvSpPr>
          <p:nvPr>
            <p:ph type="sldImg"/>
          </p:nvPr>
        </p:nvSpPr>
        <p:spPr>
          <a:xfrm>
            <a:off x="381000" y="685800"/>
            <a:ext cx="6096000" cy="3429000"/>
          </a:xfrm>
          <a:ln/>
        </p:spPr>
      </p:sp>
      <p:sp>
        <p:nvSpPr>
          <p:cNvPr id="740355" name="Notes Placeholder 2"/>
          <p:cNvSpPr>
            <a:spLocks noGrp="1"/>
          </p:cNvSpPr>
          <p:nvPr>
            <p:ph type="body" idx="1"/>
          </p:nvPr>
        </p:nvSpPr>
        <p:spPr>
          <a:noFill/>
        </p:spPr>
        <p:txBody>
          <a:bodyPr/>
          <a:lstStyle/>
          <a:p>
            <a:pPr eaLnBrk="1" hangingPunct="1"/>
            <a:endParaRPr lang="en-US" altLang="en-US" smtClean="0"/>
          </a:p>
        </p:txBody>
      </p:sp>
      <p:sp>
        <p:nvSpPr>
          <p:cNvPr id="740356"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77121B1B-84D4-4BCF-B012-902DAF1C2A0F}" type="slidenum">
              <a:rPr lang="en-US" altLang="en-US" sz="1200"/>
              <a:pPr algn="r" eaLnBrk="1" hangingPunct="1"/>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2402" name="Slide Image Placeholder 1"/>
          <p:cNvSpPr>
            <a:spLocks noGrp="1" noRot="1" noChangeAspect="1" noTextEdit="1"/>
          </p:cNvSpPr>
          <p:nvPr>
            <p:ph type="sldImg"/>
          </p:nvPr>
        </p:nvSpPr>
        <p:spPr>
          <a:xfrm>
            <a:off x="381000" y="685800"/>
            <a:ext cx="6096000" cy="3429000"/>
          </a:xfrm>
          <a:ln/>
        </p:spPr>
      </p:sp>
      <p:sp>
        <p:nvSpPr>
          <p:cNvPr id="742403" name="Notes Placeholder 2"/>
          <p:cNvSpPr>
            <a:spLocks noGrp="1"/>
          </p:cNvSpPr>
          <p:nvPr>
            <p:ph type="body" idx="1"/>
          </p:nvPr>
        </p:nvSpPr>
        <p:spPr>
          <a:noFill/>
        </p:spPr>
        <p:txBody>
          <a:bodyPr/>
          <a:lstStyle/>
          <a:p>
            <a:pPr eaLnBrk="1" hangingPunct="1"/>
            <a:endParaRPr lang="en-US" altLang="en-US" smtClean="0"/>
          </a:p>
        </p:txBody>
      </p:sp>
      <p:sp>
        <p:nvSpPr>
          <p:cNvPr id="74240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F916BEDA-E85F-41EC-B786-7F8DEECD797E}" type="slidenum">
              <a:rPr lang="en-US" altLang="en-US" sz="1200"/>
              <a:pPr algn="r" eaLnBrk="1" hangingPunct="1"/>
              <a:t>11</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4450" name="Slide Image Placeholder 1"/>
          <p:cNvSpPr>
            <a:spLocks noGrp="1" noRot="1" noChangeAspect="1" noTextEdit="1"/>
          </p:cNvSpPr>
          <p:nvPr>
            <p:ph type="sldImg"/>
          </p:nvPr>
        </p:nvSpPr>
        <p:spPr>
          <a:xfrm>
            <a:off x="381000" y="685800"/>
            <a:ext cx="6096000" cy="3429000"/>
          </a:xfrm>
          <a:ln/>
        </p:spPr>
      </p:sp>
      <p:sp>
        <p:nvSpPr>
          <p:cNvPr id="744451" name="Notes Placeholder 2"/>
          <p:cNvSpPr>
            <a:spLocks noGrp="1"/>
          </p:cNvSpPr>
          <p:nvPr>
            <p:ph type="body" idx="1"/>
          </p:nvPr>
        </p:nvSpPr>
        <p:spPr>
          <a:noFill/>
        </p:spPr>
        <p:txBody>
          <a:bodyPr/>
          <a:lstStyle/>
          <a:p>
            <a:pPr eaLnBrk="1" hangingPunct="1"/>
            <a:endParaRPr lang="en-US" altLang="en-US" smtClean="0"/>
          </a:p>
        </p:txBody>
      </p:sp>
      <p:sp>
        <p:nvSpPr>
          <p:cNvPr id="744452"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246464B7-D5B0-407F-8FF3-B79F2CE5D892}" type="slidenum">
              <a:rPr lang="en-US" altLang="en-US" sz="1200"/>
              <a:pPr algn="r" eaLnBrk="1" hangingPunct="1"/>
              <a:t>12</a:t>
            </a:fld>
            <a:endParaRPr lang="en-US"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6498" name="Slide Image Placeholder 1"/>
          <p:cNvSpPr>
            <a:spLocks noGrp="1" noRot="1" noChangeAspect="1" noTextEdit="1"/>
          </p:cNvSpPr>
          <p:nvPr>
            <p:ph type="sldImg"/>
          </p:nvPr>
        </p:nvSpPr>
        <p:spPr>
          <a:xfrm>
            <a:off x="381000" y="685800"/>
            <a:ext cx="6096000" cy="3429000"/>
          </a:xfrm>
          <a:ln/>
        </p:spPr>
      </p:sp>
      <p:sp>
        <p:nvSpPr>
          <p:cNvPr id="746499" name="Notes Placeholder 2"/>
          <p:cNvSpPr>
            <a:spLocks noGrp="1"/>
          </p:cNvSpPr>
          <p:nvPr>
            <p:ph type="body" idx="1"/>
          </p:nvPr>
        </p:nvSpPr>
        <p:spPr>
          <a:noFill/>
        </p:spPr>
        <p:txBody>
          <a:bodyPr/>
          <a:lstStyle/>
          <a:p>
            <a:pPr eaLnBrk="1" hangingPunct="1"/>
            <a:endParaRPr lang="en-US" altLang="en-US" smtClean="0"/>
          </a:p>
        </p:txBody>
      </p:sp>
      <p:sp>
        <p:nvSpPr>
          <p:cNvPr id="746500"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0BDAF2B5-C23F-402D-83AC-A194E9DD05E0}" type="slidenum">
              <a:rPr lang="en-US" altLang="en-US" sz="1200"/>
              <a:pPr algn="r" eaLnBrk="1" hangingPunct="1"/>
              <a:t>13</a:t>
            </a:fld>
            <a:endParaRPr lang="en-US" alt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8546" name="Slide Image Placeholder 1"/>
          <p:cNvSpPr>
            <a:spLocks noGrp="1" noRot="1" noChangeAspect="1" noTextEdit="1"/>
          </p:cNvSpPr>
          <p:nvPr>
            <p:ph type="sldImg"/>
          </p:nvPr>
        </p:nvSpPr>
        <p:spPr>
          <a:xfrm>
            <a:off x="381000" y="685800"/>
            <a:ext cx="6096000" cy="3429000"/>
          </a:xfrm>
          <a:ln/>
        </p:spPr>
      </p:sp>
      <p:sp>
        <p:nvSpPr>
          <p:cNvPr id="748547" name="Notes Placeholder 2"/>
          <p:cNvSpPr>
            <a:spLocks noGrp="1"/>
          </p:cNvSpPr>
          <p:nvPr>
            <p:ph type="body" idx="1"/>
          </p:nvPr>
        </p:nvSpPr>
        <p:spPr>
          <a:noFill/>
        </p:spPr>
        <p:txBody>
          <a:bodyPr/>
          <a:lstStyle/>
          <a:p>
            <a:pPr eaLnBrk="1" hangingPunct="1"/>
            <a:endParaRPr lang="en-US" altLang="en-US" smtClean="0"/>
          </a:p>
        </p:txBody>
      </p:sp>
      <p:sp>
        <p:nvSpPr>
          <p:cNvPr id="748548"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689B2B1-4787-4D68-993A-B77E822FFE87}" type="slidenum">
              <a:rPr lang="en-US" altLang="en-US" sz="1200"/>
              <a:pPr algn="r" eaLnBrk="1" hangingPunct="1"/>
              <a:t>14</a:t>
            </a:fld>
            <a:endParaRPr lang="en-US" alt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0594" name="Slide Image Placeholder 1"/>
          <p:cNvSpPr>
            <a:spLocks noGrp="1" noRot="1" noChangeAspect="1" noTextEdit="1"/>
          </p:cNvSpPr>
          <p:nvPr>
            <p:ph type="sldImg"/>
          </p:nvPr>
        </p:nvSpPr>
        <p:spPr>
          <a:xfrm>
            <a:off x="381000" y="685800"/>
            <a:ext cx="6096000" cy="3429000"/>
          </a:xfrm>
          <a:ln/>
        </p:spPr>
      </p:sp>
      <p:sp>
        <p:nvSpPr>
          <p:cNvPr id="750595" name="Notes Placeholder 2"/>
          <p:cNvSpPr>
            <a:spLocks noGrp="1"/>
          </p:cNvSpPr>
          <p:nvPr>
            <p:ph type="body" idx="1"/>
          </p:nvPr>
        </p:nvSpPr>
        <p:spPr>
          <a:noFill/>
        </p:spPr>
        <p:txBody>
          <a:bodyPr/>
          <a:lstStyle/>
          <a:p>
            <a:pPr eaLnBrk="1" hangingPunct="1"/>
            <a:endParaRPr lang="en-US" altLang="en-US" smtClean="0"/>
          </a:p>
        </p:txBody>
      </p:sp>
      <p:sp>
        <p:nvSpPr>
          <p:cNvPr id="750596"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9E8BF690-98FD-45B7-83CE-34B61CAAA531}" type="slidenum">
              <a:rPr lang="en-US" altLang="en-US" sz="1200"/>
              <a:pPr algn="r" eaLnBrk="1" hangingPunct="1"/>
              <a:t>15</a:t>
            </a:fld>
            <a:endParaRPr lang="en-US" alt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2642" name="Slide Image Placeholder 1"/>
          <p:cNvSpPr>
            <a:spLocks noGrp="1" noRot="1" noChangeAspect="1" noTextEdit="1"/>
          </p:cNvSpPr>
          <p:nvPr>
            <p:ph type="sldImg"/>
          </p:nvPr>
        </p:nvSpPr>
        <p:spPr>
          <a:xfrm>
            <a:off x="381000" y="685800"/>
            <a:ext cx="6096000" cy="3429000"/>
          </a:xfrm>
          <a:ln/>
        </p:spPr>
      </p:sp>
      <p:sp>
        <p:nvSpPr>
          <p:cNvPr id="752643" name="Notes Placeholder 2"/>
          <p:cNvSpPr>
            <a:spLocks noGrp="1"/>
          </p:cNvSpPr>
          <p:nvPr>
            <p:ph type="body" idx="1"/>
          </p:nvPr>
        </p:nvSpPr>
        <p:spPr>
          <a:noFill/>
        </p:spPr>
        <p:txBody>
          <a:bodyPr/>
          <a:lstStyle/>
          <a:p>
            <a:pPr eaLnBrk="1" hangingPunct="1"/>
            <a:endParaRPr lang="en-US" altLang="en-US" smtClean="0"/>
          </a:p>
        </p:txBody>
      </p:sp>
      <p:sp>
        <p:nvSpPr>
          <p:cNvPr id="75264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FCDF0F92-36DF-4BD4-8499-731C74899D2C}" type="slidenum">
              <a:rPr lang="en-US" altLang="en-US" sz="1200"/>
              <a:pPr algn="r" eaLnBrk="1" hangingPunct="1"/>
              <a:t>16</a:t>
            </a:fld>
            <a:endParaRPr lang="en-US" alt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4690" name="Slide Image Placeholder 1"/>
          <p:cNvSpPr>
            <a:spLocks noGrp="1" noRot="1" noChangeAspect="1" noTextEdit="1"/>
          </p:cNvSpPr>
          <p:nvPr>
            <p:ph type="sldImg"/>
          </p:nvPr>
        </p:nvSpPr>
        <p:spPr>
          <a:xfrm>
            <a:off x="381000" y="685800"/>
            <a:ext cx="6096000" cy="3429000"/>
          </a:xfrm>
          <a:ln/>
        </p:spPr>
      </p:sp>
      <p:sp>
        <p:nvSpPr>
          <p:cNvPr id="754691" name="Notes Placeholder 2"/>
          <p:cNvSpPr>
            <a:spLocks noGrp="1"/>
          </p:cNvSpPr>
          <p:nvPr>
            <p:ph type="body" idx="1"/>
          </p:nvPr>
        </p:nvSpPr>
        <p:spPr>
          <a:noFill/>
        </p:spPr>
        <p:txBody>
          <a:bodyPr/>
          <a:lstStyle/>
          <a:p>
            <a:pPr eaLnBrk="1" hangingPunct="1"/>
            <a:endParaRPr lang="en-US" altLang="en-US" smtClean="0"/>
          </a:p>
        </p:txBody>
      </p:sp>
      <p:sp>
        <p:nvSpPr>
          <p:cNvPr id="754692"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0F05E075-95AE-4896-A174-4031E0BFAA6F}" type="slidenum">
              <a:rPr lang="en-US" altLang="en-US" sz="1200"/>
              <a:pPr algn="r" eaLnBrk="1" hangingPunct="1"/>
              <a:t>17</a:t>
            </a:fld>
            <a:endParaRPr lang="en-US" alt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6738" name="Slide Image Placeholder 1"/>
          <p:cNvSpPr>
            <a:spLocks noGrp="1" noRot="1" noChangeAspect="1" noTextEdit="1"/>
          </p:cNvSpPr>
          <p:nvPr>
            <p:ph type="sldImg"/>
          </p:nvPr>
        </p:nvSpPr>
        <p:spPr>
          <a:xfrm>
            <a:off x="381000" y="685800"/>
            <a:ext cx="6096000" cy="3429000"/>
          </a:xfrm>
          <a:ln/>
        </p:spPr>
      </p:sp>
      <p:sp>
        <p:nvSpPr>
          <p:cNvPr id="756739" name="Notes Placeholder 2"/>
          <p:cNvSpPr>
            <a:spLocks noGrp="1"/>
          </p:cNvSpPr>
          <p:nvPr>
            <p:ph type="body" idx="1"/>
          </p:nvPr>
        </p:nvSpPr>
        <p:spPr>
          <a:noFill/>
        </p:spPr>
        <p:txBody>
          <a:bodyPr/>
          <a:lstStyle/>
          <a:p>
            <a:pPr eaLnBrk="1" hangingPunct="1"/>
            <a:endParaRPr lang="en-US" altLang="en-US" smtClean="0"/>
          </a:p>
        </p:txBody>
      </p:sp>
      <p:sp>
        <p:nvSpPr>
          <p:cNvPr id="756740"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14FE3617-A732-4739-BCB0-AF01959F915B}" type="slidenum">
              <a:rPr lang="en-US" altLang="en-US" sz="1200"/>
              <a:pPr algn="r" eaLnBrk="1" hangingPunct="1"/>
              <a:t>18</a:t>
            </a:fld>
            <a:endParaRPr lang="en-US" alt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8786" name="Slide Image Placeholder 1"/>
          <p:cNvSpPr>
            <a:spLocks noGrp="1" noRot="1" noChangeAspect="1" noTextEdit="1"/>
          </p:cNvSpPr>
          <p:nvPr>
            <p:ph type="sldImg"/>
          </p:nvPr>
        </p:nvSpPr>
        <p:spPr>
          <a:xfrm>
            <a:off x="381000" y="685800"/>
            <a:ext cx="6096000" cy="3429000"/>
          </a:xfrm>
          <a:ln/>
        </p:spPr>
      </p:sp>
      <p:sp>
        <p:nvSpPr>
          <p:cNvPr id="758787" name="Notes Placeholder 2"/>
          <p:cNvSpPr>
            <a:spLocks noGrp="1"/>
          </p:cNvSpPr>
          <p:nvPr>
            <p:ph type="body" idx="1"/>
          </p:nvPr>
        </p:nvSpPr>
        <p:spPr>
          <a:noFill/>
        </p:spPr>
        <p:txBody>
          <a:bodyPr/>
          <a:lstStyle/>
          <a:p>
            <a:pPr eaLnBrk="1" hangingPunct="1"/>
            <a:endParaRPr lang="en-US" altLang="en-US" smtClean="0"/>
          </a:p>
        </p:txBody>
      </p:sp>
      <p:sp>
        <p:nvSpPr>
          <p:cNvPr id="758788"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72C4E99C-47BB-4946-BCA9-3BCDD9CF1468}" type="slidenum">
              <a:rPr lang="en-US" altLang="en-US" sz="1200"/>
              <a:pPr algn="r" eaLnBrk="1" hangingPunct="1"/>
              <a:t>19</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xfrm>
            <a:off x="381000" y="685800"/>
            <a:ext cx="6096000" cy="3429000"/>
          </a:xfrm>
          <a:ln/>
        </p:spPr>
      </p:sp>
      <p:sp>
        <p:nvSpPr>
          <p:cNvPr id="60419" name="Notes Placeholder 2"/>
          <p:cNvSpPr>
            <a:spLocks noGrp="1"/>
          </p:cNvSpPr>
          <p:nvPr>
            <p:ph type="body" idx="1"/>
          </p:nvPr>
        </p:nvSpPr>
        <p:spPr>
          <a:noFill/>
        </p:spPr>
        <p:txBody>
          <a:bodyPr/>
          <a:lstStyle/>
          <a:p>
            <a:pPr eaLnBrk="1" hangingPunct="1"/>
            <a:endParaRPr lang="en-US" altLang="en-US" smtClean="0"/>
          </a:p>
        </p:txBody>
      </p:sp>
      <p:sp>
        <p:nvSpPr>
          <p:cNvPr id="60420"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CE8A9D9-D355-442B-8F4F-F4D5A6446C60}" type="slidenum">
              <a:rPr lang="en-US" altLang="en-US" smtClean="0"/>
              <a:pPr eaLnBrk="1" hangingPunct="1"/>
              <a:t>2</a:t>
            </a:fld>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0834" name="Slide Image Placeholder 1"/>
          <p:cNvSpPr>
            <a:spLocks noGrp="1" noRot="1" noChangeAspect="1" noTextEdit="1"/>
          </p:cNvSpPr>
          <p:nvPr>
            <p:ph type="sldImg"/>
          </p:nvPr>
        </p:nvSpPr>
        <p:spPr>
          <a:xfrm>
            <a:off x="381000" y="685800"/>
            <a:ext cx="6096000" cy="3429000"/>
          </a:xfrm>
          <a:ln/>
        </p:spPr>
      </p:sp>
      <p:sp>
        <p:nvSpPr>
          <p:cNvPr id="760835" name="Notes Placeholder 2"/>
          <p:cNvSpPr>
            <a:spLocks noGrp="1"/>
          </p:cNvSpPr>
          <p:nvPr>
            <p:ph type="body" idx="1"/>
          </p:nvPr>
        </p:nvSpPr>
        <p:spPr>
          <a:noFill/>
        </p:spPr>
        <p:txBody>
          <a:bodyPr/>
          <a:lstStyle/>
          <a:p>
            <a:pPr eaLnBrk="1" hangingPunct="1"/>
            <a:endParaRPr lang="en-US" altLang="en-US" smtClean="0"/>
          </a:p>
        </p:txBody>
      </p:sp>
      <p:sp>
        <p:nvSpPr>
          <p:cNvPr id="760836"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13B32DCB-55F4-46D2-B6A2-F9C07C58C59F}" type="slidenum">
              <a:rPr lang="en-US" altLang="en-US" sz="1200"/>
              <a:pPr algn="r" eaLnBrk="1" hangingPunct="1"/>
              <a:t>20</a:t>
            </a:fld>
            <a:endParaRPr lang="en-US" alt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2882" name="Slide Image Placeholder 1"/>
          <p:cNvSpPr>
            <a:spLocks noGrp="1" noRot="1" noChangeAspect="1" noTextEdit="1"/>
          </p:cNvSpPr>
          <p:nvPr>
            <p:ph type="sldImg"/>
          </p:nvPr>
        </p:nvSpPr>
        <p:spPr>
          <a:xfrm>
            <a:off x="381000" y="685800"/>
            <a:ext cx="6096000" cy="3429000"/>
          </a:xfrm>
          <a:ln/>
        </p:spPr>
      </p:sp>
      <p:sp>
        <p:nvSpPr>
          <p:cNvPr id="762883" name="Notes Placeholder 2"/>
          <p:cNvSpPr>
            <a:spLocks noGrp="1"/>
          </p:cNvSpPr>
          <p:nvPr>
            <p:ph type="body" idx="1"/>
          </p:nvPr>
        </p:nvSpPr>
        <p:spPr>
          <a:noFill/>
        </p:spPr>
        <p:txBody>
          <a:bodyPr/>
          <a:lstStyle/>
          <a:p>
            <a:pPr eaLnBrk="1" hangingPunct="1"/>
            <a:endParaRPr lang="en-US" altLang="en-US" smtClean="0"/>
          </a:p>
        </p:txBody>
      </p:sp>
      <p:sp>
        <p:nvSpPr>
          <p:cNvPr id="76288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35029F3E-6407-42F2-957F-1BB9330E00F4}" type="slidenum">
              <a:rPr lang="en-US" altLang="en-US" sz="1200"/>
              <a:pPr algn="r" eaLnBrk="1" hangingPunct="1"/>
              <a:t>21</a:t>
            </a:fld>
            <a:endParaRPr lang="en-US" alt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Slide Image Placeholder 1"/>
          <p:cNvSpPr>
            <a:spLocks noGrp="1" noRot="1" noChangeAspect="1" noTextEdit="1"/>
          </p:cNvSpPr>
          <p:nvPr>
            <p:ph type="sldImg"/>
          </p:nvPr>
        </p:nvSpPr>
        <p:spPr>
          <a:xfrm>
            <a:off x="381000" y="685800"/>
            <a:ext cx="6096000" cy="3429000"/>
          </a:xfrm>
          <a:ln/>
        </p:spPr>
      </p:sp>
      <p:sp>
        <p:nvSpPr>
          <p:cNvPr id="764931" name="Notes Placeholder 2"/>
          <p:cNvSpPr>
            <a:spLocks noGrp="1"/>
          </p:cNvSpPr>
          <p:nvPr>
            <p:ph type="body" idx="1"/>
          </p:nvPr>
        </p:nvSpPr>
        <p:spPr>
          <a:noFill/>
        </p:spPr>
        <p:txBody>
          <a:bodyPr/>
          <a:lstStyle/>
          <a:p>
            <a:pPr eaLnBrk="1" hangingPunct="1"/>
            <a:endParaRPr lang="en-US" altLang="en-US" smtClean="0"/>
          </a:p>
        </p:txBody>
      </p:sp>
      <p:sp>
        <p:nvSpPr>
          <p:cNvPr id="764932"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74B45FC0-4C1C-4076-A68B-DAC78910D600}" type="slidenum">
              <a:rPr lang="en-US" altLang="en-US" sz="1200"/>
              <a:pPr algn="r" eaLnBrk="1" hangingPunct="1"/>
              <a:t>22</a:t>
            </a:fld>
            <a:endParaRPr lang="en-US" altLang="en-US"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978" name="Slide Image Placeholder 1"/>
          <p:cNvSpPr>
            <a:spLocks noGrp="1" noRot="1" noChangeAspect="1" noTextEdit="1"/>
          </p:cNvSpPr>
          <p:nvPr>
            <p:ph type="sldImg"/>
          </p:nvPr>
        </p:nvSpPr>
        <p:spPr>
          <a:xfrm>
            <a:off x="381000" y="685800"/>
            <a:ext cx="6096000" cy="3429000"/>
          </a:xfrm>
          <a:ln/>
        </p:spPr>
      </p:sp>
      <p:sp>
        <p:nvSpPr>
          <p:cNvPr id="766979" name="Notes Placeholder 2"/>
          <p:cNvSpPr>
            <a:spLocks noGrp="1"/>
          </p:cNvSpPr>
          <p:nvPr>
            <p:ph type="body" idx="1"/>
          </p:nvPr>
        </p:nvSpPr>
        <p:spPr>
          <a:noFill/>
        </p:spPr>
        <p:txBody>
          <a:bodyPr/>
          <a:lstStyle/>
          <a:p>
            <a:pPr eaLnBrk="1" hangingPunct="1"/>
            <a:endParaRPr lang="en-US" altLang="en-US" smtClean="0"/>
          </a:p>
        </p:txBody>
      </p:sp>
      <p:sp>
        <p:nvSpPr>
          <p:cNvPr id="766980"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8C919072-CBC6-4F9B-A4F2-88B2AC196627}" type="slidenum">
              <a:rPr lang="en-US" altLang="en-US" sz="1200"/>
              <a:pPr algn="r" eaLnBrk="1" hangingPunct="1"/>
              <a:t>23</a:t>
            </a:fld>
            <a:endParaRPr lang="en-US" altLang="en-US"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418" name="Slide Image Placeholder 1"/>
          <p:cNvSpPr>
            <a:spLocks noGrp="1" noRot="1" noChangeAspect="1" noTextEdit="1"/>
          </p:cNvSpPr>
          <p:nvPr>
            <p:ph type="sldImg"/>
          </p:nvPr>
        </p:nvSpPr>
        <p:spPr>
          <a:xfrm>
            <a:off x="381000" y="685800"/>
            <a:ext cx="6096000" cy="3429000"/>
          </a:xfrm>
          <a:ln/>
        </p:spPr>
      </p:sp>
      <p:sp>
        <p:nvSpPr>
          <p:cNvPr id="572419" name="Notes Placeholder 2"/>
          <p:cNvSpPr>
            <a:spLocks noGrp="1"/>
          </p:cNvSpPr>
          <p:nvPr>
            <p:ph type="body" idx="1"/>
          </p:nvPr>
        </p:nvSpPr>
        <p:spPr>
          <a:noFill/>
        </p:spPr>
        <p:txBody>
          <a:bodyPr/>
          <a:lstStyle/>
          <a:p>
            <a:pPr eaLnBrk="1" hangingPunct="1"/>
            <a:endParaRPr lang="en-US" altLang="en-US" smtClean="0"/>
          </a:p>
        </p:txBody>
      </p:sp>
      <p:sp>
        <p:nvSpPr>
          <p:cNvPr id="572420"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10A26F8B-CF50-48A4-9743-43E65124EB22}" type="slidenum">
              <a:rPr lang="en-US" altLang="en-US" sz="1200"/>
              <a:pPr algn="r" eaLnBrk="1" hangingPunct="1"/>
              <a:t>24</a:t>
            </a:fld>
            <a:endParaRPr lang="en-US" altLang="en-US" sz="12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9026" name="Slide Image Placeholder 1"/>
          <p:cNvSpPr>
            <a:spLocks noGrp="1" noRot="1" noChangeAspect="1" noTextEdit="1"/>
          </p:cNvSpPr>
          <p:nvPr>
            <p:ph type="sldImg"/>
          </p:nvPr>
        </p:nvSpPr>
        <p:spPr>
          <a:xfrm>
            <a:off x="381000" y="685800"/>
            <a:ext cx="6096000" cy="3429000"/>
          </a:xfrm>
          <a:ln/>
        </p:spPr>
      </p:sp>
      <p:sp>
        <p:nvSpPr>
          <p:cNvPr id="769027" name="Notes Placeholder 2"/>
          <p:cNvSpPr>
            <a:spLocks noGrp="1"/>
          </p:cNvSpPr>
          <p:nvPr>
            <p:ph type="body" idx="1"/>
          </p:nvPr>
        </p:nvSpPr>
        <p:spPr>
          <a:noFill/>
        </p:spPr>
        <p:txBody>
          <a:bodyPr/>
          <a:lstStyle/>
          <a:p>
            <a:pPr eaLnBrk="1" hangingPunct="1"/>
            <a:endParaRPr lang="en-US" altLang="en-US" smtClean="0"/>
          </a:p>
        </p:txBody>
      </p:sp>
      <p:sp>
        <p:nvSpPr>
          <p:cNvPr id="769028"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8B0AB7BD-0DC6-4D51-88B7-89CCFC4AA7BB}" type="slidenum">
              <a:rPr lang="en-US" altLang="en-US" sz="1200"/>
              <a:pPr algn="r" eaLnBrk="1" hangingPunct="1"/>
              <a:t>25</a:t>
            </a:fld>
            <a:endParaRPr lang="en-US" altLang="en-US" sz="12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1074" name="Slide Image Placeholder 1"/>
          <p:cNvSpPr>
            <a:spLocks noGrp="1" noRot="1" noChangeAspect="1" noTextEdit="1"/>
          </p:cNvSpPr>
          <p:nvPr>
            <p:ph type="sldImg"/>
          </p:nvPr>
        </p:nvSpPr>
        <p:spPr>
          <a:xfrm>
            <a:off x="381000" y="685800"/>
            <a:ext cx="6096000" cy="3429000"/>
          </a:xfrm>
          <a:ln/>
        </p:spPr>
      </p:sp>
      <p:sp>
        <p:nvSpPr>
          <p:cNvPr id="771075" name="Notes Placeholder 2"/>
          <p:cNvSpPr>
            <a:spLocks noGrp="1"/>
          </p:cNvSpPr>
          <p:nvPr>
            <p:ph type="body" idx="1"/>
          </p:nvPr>
        </p:nvSpPr>
        <p:spPr>
          <a:noFill/>
        </p:spPr>
        <p:txBody>
          <a:bodyPr/>
          <a:lstStyle/>
          <a:p>
            <a:pPr eaLnBrk="1" hangingPunct="1"/>
            <a:endParaRPr lang="en-US" altLang="en-US" smtClean="0"/>
          </a:p>
        </p:txBody>
      </p:sp>
      <p:sp>
        <p:nvSpPr>
          <p:cNvPr id="771076"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C91EE18F-E896-40E5-888C-97807DF3EB18}" type="slidenum">
              <a:rPr lang="en-US" altLang="en-US" sz="1200"/>
              <a:pPr algn="r" eaLnBrk="1" hangingPunct="1"/>
              <a:t>26</a:t>
            </a:fld>
            <a:endParaRPr lang="en-US" altLang="en-US" sz="12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2" name="Slide Image Placeholder 1"/>
          <p:cNvSpPr>
            <a:spLocks noGrp="1" noRot="1" noChangeAspect="1" noTextEdit="1"/>
          </p:cNvSpPr>
          <p:nvPr>
            <p:ph type="sldImg"/>
          </p:nvPr>
        </p:nvSpPr>
        <p:spPr>
          <a:xfrm>
            <a:off x="381000" y="685800"/>
            <a:ext cx="6096000" cy="3429000"/>
          </a:xfrm>
          <a:ln/>
        </p:spPr>
      </p:sp>
      <p:sp>
        <p:nvSpPr>
          <p:cNvPr id="773123" name="Notes Placeholder 2"/>
          <p:cNvSpPr>
            <a:spLocks noGrp="1"/>
          </p:cNvSpPr>
          <p:nvPr>
            <p:ph type="body" idx="1"/>
          </p:nvPr>
        </p:nvSpPr>
        <p:spPr>
          <a:noFill/>
        </p:spPr>
        <p:txBody>
          <a:bodyPr/>
          <a:lstStyle/>
          <a:p>
            <a:pPr eaLnBrk="1" hangingPunct="1"/>
            <a:endParaRPr lang="en-US" altLang="en-US" smtClean="0"/>
          </a:p>
        </p:txBody>
      </p:sp>
      <p:sp>
        <p:nvSpPr>
          <p:cNvPr id="77312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1BBCF28D-3D37-4883-BA73-5107D4B734F6}" type="slidenum">
              <a:rPr lang="en-US" altLang="en-US" sz="1200"/>
              <a:pPr algn="r" eaLnBrk="1" hangingPunct="1"/>
              <a:t>27</a:t>
            </a:fld>
            <a:endParaRPr lang="en-US" altLang="en-US" sz="120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5170" name="Slide Image Placeholder 1"/>
          <p:cNvSpPr>
            <a:spLocks noGrp="1" noRot="1" noChangeAspect="1" noTextEdit="1"/>
          </p:cNvSpPr>
          <p:nvPr>
            <p:ph type="sldImg"/>
          </p:nvPr>
        </p:nvSpPr>
        <p:spPr>
          <a:xfrm>
            <a:off x="381000" y="685800"/>
            <a:ext cx="6096000" cy="3429000"/>
          </a:xfrm>
          <a:ln/>
        </p:spPr>
      </p:sp>
      <p:sp>
        <p:nvSpPr>
          <p:cNvPr id="775171" name="Notes Placeholder 2"/>
          <p:cNvSpPr>
            <a:spLocks noGrp="1"/>
          </p:cNvSpPr>
          <p:nvPr>
            <p:ph type="body" idx="1"/>
          </p:nvPr>
        </p:nvSpPr>
        <p:spPr>
          <a:noFill/>
        </p:spPr>
        <p:txBody>
          <a:bodyPr/>
          <a:lstStyle/>
          <a:p>
            <a:pPr eaLnBrk="1" hangingPunct="1"/>
            <a:endParaRPr lang="en-US" altLang="en-US" smtClean="0"/>
          </a:p>
        </p:txBody>
      </p:sp>
      <p:sp>
        <p:nvSpPr>
          <p:cNvPr id="775172"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7F642F0-3729-4710-A36B-C640E9BA66A6}" type="slidenum">
              <a:rPr lang="en-US" altLang="en-US" sz="1200"/>
              <a:pPr algn="r" eaLnBrk="1" hangingPunct="1"/>
              <a:t>28</a:t>
            </a:fld>
            <a:endParaRPr lang="en-US" altLang="en-US" sz="12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7218" name="Slide Image Placeholder 1"/>
          <p:cNvSpPr>
            <a:spLocks noGrp="1" noRot="1" noChangeAspect="1" noTextEdit="1"/>
          </p:cNvSpPr>
          <p:nvPr>
            <p:ph type="sldImg"/>
          </p:nvPr>
        </p:nvSpPr>
        <p:spPr>
          <a:xfrm>
            <a:off x="381000" y="685800"/>
            <a:ext cx="6096000" cy="3429000"/>
          </a:xfrm>
          <a:ln/>
        </p:spPr>
      </p:sp>
      <p:sp>
        <p:nvSpPr>
          <p:cNvPr id="777219" name="Notes Placeholder 2"/>
          <p:cNvSpPr>
            <a:spLocks noGrp="1"/>
          </p:cNvSpPr>
          <p:nvPr>
            <p:ph type="body" idx="1"/>
          </p:nvPr>
        </p:nvSpPr>
        <p:spPr>
          <a:noFill/>
        </p:spPr>
        <p:txBody>
          <a:bodyPr/>
          <a:lstStyle/>
          <a:p>
            <a:pPr eaLnBrk="1" hangingPunct="1"/>
            <a:endParaRPr lang="en-US" altLang="en-US" smtClean="0"/>
          </a:p>
        </p:txBody>
      </p:sp>
      <p:sp>
        <p:nvSpPr>
          <p:cNvPr id="777220"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1386CFD3-0DFF-452A-B125-5F6B050BCD39}" type="slidenum">
              <a:rPr lang="en-US" altLang="en-US" sz="1200"/>
              <a:pPr algn="r" eaLnBrk="1" hangingPunct="1"/>
              <a:t>29</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xfrm>
            <a:off x="381000" y="685800"/>
            <a:ext cx="6096000" cy="3429000"/>
          </a:xfrm>
          <a:ln/>
        </p:spPr>
      </p:sp>
      <p:sp>
        <p:nvSpPr>
          <p:cNvPr id="60419" name="Notes Placeholder 2"/>
          <p:cNvSpPr>
            <a:spLocks noGrp="1"/>
          </p:cNvSpPr>
          <p:nvPr>
            <p:ph type="body" idx="1"/>
          </p:nvPr>
        </p:nvSpPr>
        <p:spPr>
          <a:noFill/>
        </p:spPr>
        <p:txBody>
          <a:bodyPr/>
          <a:lstStyle/>
          <a:p>
            <a:pPr eaLnBrk="1" hangingPunct="1"/>
            <a:endParaRPr lang="en-US" altLang="en-US" smtClean="0"/>
          </a:p>
        </p:txBody>
      </p:sp>
      <p:sp>
        <p:nvSpPr>
          <p:cNvPr id="60420"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CE8A9D9-D355-442B-8F4F-F4D5A6446C60}" type="slidenum">
              <a:rPr lang="en-US" altLang="en-US" smtClean="0"/>
              <a:pPr eaLnBrk="1" hangingPunct="1"/>
              <a:t>3</a:t>
            </a:fld>
            <a:endParaRPr lang="en-US"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266" name="Slide Image Placeholder 1"/>
          <p:cNvSpPr>
            <a:spLocks noGrp="1" noRot="1" noChangeAspect="1" noTextEdit="1"/>
          </p:cNvSpPr>
          <p:nvPr>
            <p:ph type="sldImg"/>
          </p:nvPr>
        </p:nvSpPr>
        <p:spPr>
          <a:xfrm>
            <a:off x="381000" y="685800"/>
            <a:ext cx="6096000" cy="3429000"/>
          </a:xfrm>
          <a:ln/>
        </p:spPr>
      </p:sp>
      <p:sp>
        <p:nvSpPr>
          <p:cNvPr id="779267" name="Notes Placeholder 2"/>
          <p:cNvSpPr>
            <a:spLocks noGrp="1"/>
          </p:cNvSpPr>
          <p:nvPr>
            <p:ph type="body" idx="1"/>
          </p:nvPr>
        </p:nvSpPr>
        <p:spPr>
          <a:noFill/>
        </p:spPr>
        <p:txBody>
          <a:bodyPr/>
          <a:lstStyle/>
          <a:p>
            <a:pPr eaLnBrk="1" hangingPunct="1"/>
            <a:endParaRPr lang="en-US" altLang="en-US" smtClean="0"/>
          </a:p>
        </p:txBody>
      </p:sp>
      <p:sp>
        <p:nvSpPr>
          <p:cNvPr id="779268"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73DF58EA-1785-4C4A-8577-EC3999E299FD}" type="slidenum">
              <a:rPr lang="en-US" altLang="en-US" sz="1200"/>
              <a:pPr algn="r" eaLnBrk="1" hangingPunct="1"/>
              <a:t>30</a:t>
            </a:fld>
            <a:endParaRPr lang="en-US" altLang="en-US" sz="120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1314" name="Slide Image Placeholder 1"/>
          <p:cNvSpPr>
            <a:spLocks noGrp="1" noRot="1" noChangeAspect="1" noTextEdit="1"/>
          </p:cNvSpPr>
          <p:nvPr>
            <p:ph type="sldImg"/>
          </p:nvPr>
        </p:nvSpPr>
        <p:spPr>
          <a:xfrm>
            <a:off x="381000" y="685800"/>
            <a:ext cx="6096000" cy="3429000"/>
          </a:xfrm>
          <a:ln/>
        </p:spPr>
      </p:sp>
      <p:sp>
        <p:nvSpPr>
          <p:cNvPr id="781315" name="Notes Placeholder 2"/>
          <p:cNvSpPr>
            <a:spLocks noGrp="1"/>
          </p:cNvSpPr>
          <p:nvPr>
            <p:ph type="body" idx="1"/>
          </p:nvPr>
        </p:nvSpPr>
        <p:spPr>
          <a:noFill/>
        </p:spPr>
        <p:txBody>
          <a:bodyPr/>
          <a:lstStyle/>
          <a:p>
            <a:pPr eaLnBrk="1" hangingPunct="1"/>
            <a:endParaRPr lang="en-US" altLang="en-US" smtClean="0"/>
          </a:p>
        </p:txBody>
      </p:sp>
      <p:sp>
        <p:nvSpPr>
          <p:cNvPr id="781316"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32C52E25-9484-49D9-AD7D-9C98A44A8E01}" type="slidenum">
              <a:rPr lang="en-US" altLang="en-US" sz="1200"/>
              <a:pPr algn="r" eaLnBrk="1" hangingPunct="1"/>
              <a:t>31</a:t>
            </a:fld>
            <a:endParaRPr lang="en-US" altLang="en-US" sz="120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3362" name="Slide Image Placeholder 1"/>
          <p:cNvSpPr>
            <a:spLocks noGrp="1" noRot="1" noChangeAspect="1" noTextEdit="1"/>
          </p:cNvSpPr>
          <p:nvPr>
            <p:ph type="sldImg"/>
          </p:nvPr>
        </p:nvSpPr>
        <p:spPr>
          <a:xfrm>
            <a:off x="381000" y="685800"/>
            <a:ext cx="6096000" cy="3429000"/>
          </a:xfrm>
          <a:ln/>
        </p:spPr>
      </p:sp>
      <p:sp>
        <p:nvSpPr>
          <p:cNvPr id="783363" name="Notes Placeholder 2"/>
          <p:cNvSpPr>
            <a:spLocks noGrp="1"/>
          </p:cNvSpPr>
          <p:nvPr>
            <p:ph type="body" idx="1"/>
          </p:nvPr>
        </p:nvSpPr>
        <p:spPr>
          <a:noFill/>
        </p:spPr>
        <p:txBody>
          <a:bodyPr/>
          <a:lstStyle/>
          <a:p>
            <a:pPr eaLnBrk="1" hangingPunct="1"/>
            <a:endParaRPr lang="en-US" altLang="en-US" smtClean="0"/>
          </a:p>
        </p:txBody>
      </p:sp>
      <p:sp>
        <p:nvSpPr>
          <p:cNvPr id="78336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91B261E3-4611-43C0-814A-0C754402F1C2}" type="slidenum">
              <a:rPr lang="en-US" altLang="en-US" sz="1200"/>
              <a:pPr algn="r" eaLnBrk="1" hangingPunct="1"/>
              <a:t>32</a:t>
            </a:fld>
            <a:endParaRPr lang="en-US" altLang="en-US" sz="120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5410" name="Slide Image Placeholder 1"/>
          <p:cNvSpPr>
            <a:spLocks noGrp="1" noRot="1" noChangeAspect="1" noTextEdit="1"/>
          </p:cNvSpPr>
          <p:nvPr>
            <p:ph type="sldImg"/>
          </p:nvPr>
        </p:nvSpPr>
        <p:spPr>
          <a:xfrm>
            <a:off x="381000" y="685800"/>
            <a:ext cx="6096000" cy="3429000"/>
          </a:xfrm>
          <a:ln/>
        </p:spPr>
      </p:sp>
      <p:sp>
        <p:nvSpPr>
          <p:cNvPr id="785411" name="Notes Placeholder 2"/>
          <p:cNvSpPr>
            <a:spLocks noGrp="1"/>
          </p:cNvSpPr>
          <p:nvPr>
            <p:ph type="body" idx="1"/>
          </p:nvPr>
        </p:nvSpPr>
        <p:spPr>
          <a:noFill/>
        </p:spPr>
        <p:txBody>
          <a:bodyPr/>
          <a:lstStyle/>
          <a:p>
            <a:pPr eaLnBrk="1" hangingPunct="1"/>
            <a:endParaRPr lang="en-US" altLang="en-US" smtClean="0"/>
          </a:p>
        </p:txBody>
      </p:sp>
      <p:sp>
        <p:nvSpPr>
          <p:cNvPr id="785412"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B9C04781-FF2A-4CE7-A681-F1A23D532B5A}" type="slidenum">
              <a:rPr lang="en-US" altLang="en-US" sz="1200"/>
              <a:pPr algn="r" eaLnBrk="1" hangingPunct="1"/>
              <a:t>33</a:t>
            </a:fld>
            <a:endParaRPr lang="en-US" altLang="en-US" sz="120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7458" name="Slide Image Placeholder 1"/>
          <p:cNvSpPr>
            <a:spLocks noGrp="1" noRot="1" noChangeAspect="1" noTextEdit="1"/>
          </p:cNvSpPr>
          <p:nvPr>
            <p:ph type="sldImg"/>
          </p:nvPr>
        </p:nvSpPr>
        <p:spPr>
          <a:xfrm>
            <a:off x="381000" y="685800"/>
            <a:ext cx="6096000" cy="3429000"/>
          </a:xfrm>
          <a:ln/>
        </p:spPr>
      </p:sp>
      <p:sp>
        <p:nvSpPr>
          <p:cNvPr id="787459" name="Notes Placeholder 2"/>
          <p:cNvSpPr>
            <a:spLocks noGrp="1"/>
          </p:cNvSpPr>
          <p:nvPr>
            <p:ph type="body" idx="1"/>
          </p:nvPr>
        </p:nvSpPr>
        <p:spPr>
          <a:noFill/>
        </p:spPr>
        <p:txBody>
          <a:bodyPr/>
          <a:lstStyle/>
          <a:p>
            <a:pPr eaLnBrk="1" hangingPunct="1"/>
            <a:endParaRPr lang="en-US" altLang="en-US" smtClean="0"/>
          </a:p>
        </p:txBody>
      </p:sp>
      <p:sp>
        <p:nvSpPr>
          <p:cNvPr id="787460"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288CEA6-1165-4216-B9E0-90BF26DAF008}" type="slidenum">
              <a:rPr lang="en-US" altLang="en-US" sz="1200"/>
              <a:pPr algn="r" eaLnBrk="1" hangingPunct="1"/>
              <a:t>34</a:t>
            </a:fld>
            <a:endParaRPr lang="en-US" altLang="en-US" sz="120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9506" name="Slide Image Placeholder 1"/>
          <p:cNvSpPr>
            <a:spLocks noGrp="1" noRot="1" noChangeAspect="1" noTextEdit="1"/>
          </p:cNvSpPr>
          <p:nvPr>
            <p:ph type="sldImg"/>
          </p:nvPr>
        </p:nvSpPr>
        <p:spPr>
          <a:xfrm>
            <a:off x="381000" y="685800"/>
            <a:ext cx="6096000" cy="3429000"/>
          </a:xfrm>
          <a:ln/>
        </p:spPr>
      </p:sp>
      <p:sp>
        <p:nvSpPr>
          <p:cNvPr id="789507" name="Notes Placeholder 2"/>
          <p:cNvSpPr>
            <a:spLocks noGrp="1"/>
          </p:cNvSpPr>
          <p:nvPr>
            <p:ph type="body" idx="1"/>
          </p:nvPr>
        </p:nvSpPr>
        <p:spPr>
          <a:noFill/>
        </p:spPr>
        <p:txBody>
          <a:bodyPr/>
          <a:lstStyle/>
          <a:p>
            <a:pPr eaLnBrk="1" hangingPunct="1"/>
            <a:endParaRPr lang="en-US" altLang="en-US" smtClean="0"/>
          </a:p>
        </p:txBody>
      </p:sp>
      <p:sp>
        <p:nvSpPr>
          <p:cNvPr id="789508"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4131395-3B7A-414F-9956-A1F2EA152466}" type="slidenum">
              <a:rPr lang="en-US" altLang="en-US" sz="1200"/>
              <a:pPr algn="r" eaLnBrk="1" hangingPunct="1"/>
              <a:t>35</a:t>
            </a:fld>
            <a:endParaRPr lang="en-US" altLang="en-US" sz="120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1554" name="Slide Image Placeholder 1"/>
          <p:cNvSpPr>
            <a:spLocks noGrp="1" noRot="1" noChangeAspect="1" noTextEdit="1"/>
          </p:cNvSpPr>
          <p:nvPr>
            <p:ph type="sldImg"/>
          </p:nvPr>
        </p:nvSpPr>
        <p:spPr>
          <a:xfrm>
            <a:off x="381000" y="685800"/>
            <a:ext cx="6096000" cy="3429000"/>
          </a:xfrm>
          <a:ln/>
        </p:spPr>
      </p:sp>
      <p:sp>
        <p:nvSpPr>
          <p:cNvPr id="791555" name="Notes Placeholder 2"/>
          <p:cNvSpPr>
            <a:spLocks noGrp="1"/>
          </p:cNvSpPr>
          <p:nvPr>
            <p:ph type="body" idx="1"/>
          </p:nvPr>
        </p:nvSpPr>
        <p:spPr>
          <a:noFill/>
        </p:spPr>
        <p:txBody>
          <a:bodyPr/>
          <a:lstStyle/>
          <a:p>
            <a:pPr eaLnBrk="1" hangingPunct="1"/>
            <a:endParaRPr lang="en-US" altLang="en-US" smtClean="0"/>
          </a:p>
        </p:txBody>
      </p:sp>
      <p:sp>
        <p:nvSpPr>
          <p:cNvPr id="791556"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4817158D-3B64-4E15-98BD-A4B31B856915}" type="slidenum">
              <a:rPr lang="en-US" altLang="en-US" sz="1200"/>
              <a:pPr algn="r" eaLnBrk="1" hangingPunct="1"/>
              <a:t>36</a:t>
            </a:fld>
            <a:endParaRPr lang="en-US" altLang="en-US" sz="120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3602" name="Slide Image Placeholder 1"/>
          <p:cNvSpPr>
            <a:spLocks noGrp="1" noRot="1" noChangeAspect="1" noTextEdit="1"/>
          </p:cNvSpPr>
          <p:nvPr>
            <p:ph type="sldImg"/>
          </p:nvPr>
        </p:nvSpPr>
        <p:spPr>
          <a:xfrm>
            <a:off x="381000" y="685800"/>
            <a:ext cx="6096000" cy="3429000"/>
          </a:xfrm>
          <a:ln/>
        </p:spPr>
      </p:sp>
      <p:sp>
        <p:nvSpPr>
          <p:cNvPr id="793603" name="Notes Placeholder 2"/>
          <p:cNvSpPr>
            <a:spLocks noGrp="1"/>
          </p:cNvSpPr>
          <p:nvPr>
            <p:ph type="body" idx="1"/>
          </p:nvPr>
        </p:nvSpPr>
        <p:spPr>
          <a:noFill/>
        </p:spPr>
        <p:txBody>
          <a:bodyPr/>
          <a:lstStyle/>
          <a:p>
            <a:pPr eaLnBrk="1" hangingPunct="1"/>
            <a:endParaRPr lang="en-US" altLang="en-US" smtClean="0"/>
          </a:p>
        </p:txBody>
      </p:sp>
      <p:sp>
        <p:nvSpPr>
          <p:cNvPr id="79360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23813085-13B3-444A-B7C5-CB47FAB6C9AA}" type="slidenum">
              <a:rPr lang="en-US" altLang="en-US" sz="1200"/>
              <a:pPr algn="r" eaLnBrk="1" hangingPunct="1"/>
              <a:t>37</a:t>
            </a:fld>
            <a:endParaRPr lang="en-US" altLang="en-US" sz="120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5650" name="Slide Image Placeholder 1"/>
          <p:cNvSpPr>
            <a:spLocks noGrp="1" noRot="1" noChangeAspect="1" noTextEdit="1"/>
          </p:cNvSpPr>
          <p:nvPr>
            <p:ph type="sldImg"/>
          </p:nvPr>
        </p:nvSpPr>
        <p:spPr>
          <a:xfrm>
            <a:off x="381000" y="685800"/>
            <a:ext cx="6096000" cy="3429000"/>
          </a:xfrm>
          <a:ln/>
        </p:spPr>
      </p:sp>
      <p:sp>
        <p:nvSpPr>
          <p:cNvPr id="795651" name="Notes Placeholder 2"/>
          <p:cNvSpPr>
            <a:spLocks noGrp="1"/>
          </p:cNvSpPr>
          <p:nvPr>
            <p:ph type="body" idx="1"/>
          </p:nvPr>
        </p:nvSpPr>
        <p:spPr>
          <a:noFill/>
        </p:spPr>
        <p:txBody>
          <a:bodyPr/>
          <a:lstStyle/>
          <a:p>
            <a:pPr eaLnBrk="1" hangingPunct="1"/>
            <a:endParaRPr lang="en-US" altLang="en-US" smtClean="0"/>
          </a:p>
        </p:txBody>
      </p:sp>
      <p:sp>
        <p:nvSpPr>
          <p:cNvPr id="795652"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CB4068BC-EBCE-4617-8F14-14D26B88F50B}" type="slidenum">
              <a:rPr lang="en-US" altLang="en-US" sz="1200"/>
              <a:pPr algn="r" eaLnBrk="1" hangingPunct="1"/>
              <a:t>38</a:t>
            </a:fld>
            <a:endParaRPr lang="en-US" altLang="en-US" sz="120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7698" name="Slide Image Placeholder 1"/>
          <p:cNvSpPr>
            <a:spLocks noGrp="1" noRot="1" noChangeAspect="1" noTextEdit="1"/>
          </p:cNvSpPr>
          <p:nvPr>
            <p:ph type="sldImg"/>
          </p:nvPr>
        </p:nvSpPr>
        <p:spPr>
          <a:xfrm>
            <a:off x="381000" y="685800"/>
            <a:ext cx="6096000" cy="3429000"/>
          </a:xfrm>
          <a:ln/>
        </p:spPr>
      </p:sp>
      <p:sp>
        <p:nvSpPr>
          <p:cNvPr id="797699" name="Notes Placeholder 2"/>
          <p:cNvSpPr>
            <a:spLocks noGrp="1"/>
          </p:cNvSpPr>
          <p:nvPr>
            <p:ph type="body" idx="1"/>
          </p:nvPr>
        </p:nvSpPr>
        <p:spPr>
          <a:noFill/>
        </p:spPr>
        <p:txBody>
          <a:bodyPr/>
          <a:lstStyle/>
          <a:p>
            <a:pPr eaLnBrk="1" hangingPunct="1"/>
            <a:endParaRPr lang="en-US" altLang="en-US" smtClean="0"/>
          </a:p>
        </p:txBody>
      </p:sp>
      <p:sp>
        <p:nvSpPr>
          <p:cNvPr id="797700"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82B2615F-1CAA-4699-B9B0-89FC2AA78EC7}" type="slidenum">
              <a:rPr lang="en-US" altLang="en-US" sz="1200"/>
              <a:pPr algn="r" eaLnBrk="1" hangingPunct="1"/>
              <a:t>39</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xfrm>
            <a:off x="381000" y="685800"/>
            <a:ext cx="6096000" cy="3429000"/>
          </a:xfrm>
          <a:ln/>
        </p:spPr>
      </p:sp>
      <p:sp>
        <p:nvSpPr>
          <p:cNvPr id="60419" name="Notes Placeholder 2"/>
          <p:cNvSpPr>
            <a:spLocks noGrp="1"/>
          </p:cNvSpPr>
          <p:nvPr>
            <p:ph type="body" idx="1"/>
          </p:nvPr>
        </p:nvSpPr>
        <p:spPr>
          <a:noFill/>
        </p:spPr>
        <p:txBody>
          <a:bodyPr/>
          <a:lstStyle/>
          <a:p>
            <a:pPr eaLnBrk="1" hangingPunct="1"/>
            <a:endParaRPr lang="en-US" altLang="en-US" smtClean="0"/>
          </a:p>
        </p:txBody>
      </p:sp>
      <p:sp>
        <p:nvSpPr>
          <p:cNvPr id="60420"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CE8A9D9-D355-442B-8F4F-F4D5A6446C60}" type="slidenum">
              <a:rPr lang="en-US" altLang="en-US" smtClean="0"/>
              <a:pPr eaLnBrk="1" hangingPunct="1"/>
              <a:t>4</a:t>
            </a:fld>
            <a:endParaRPr lang="en-US" alt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9746" name="Slide Image Placeholder 1"/>
          <p:cNvSpPr>
            <a:spLocks noGrp="1" noRot="1" noChangeAspect="1" noTextEdit="1"/>
          </p:cNvSpPr>
          <p:nvPr>
            <p:ph type="sldImg"/>
          </p:nvPr>
        </p:nvSpPr>
        <p:spPr>
          <a:xfrm>
            <a:off x="381000" y="685800"/>
            <a:ext cx="6096000" cy="3429000"/>
          </a:xfrm>
          <a:ln/>
        </p:spPr>
      </p:sp>
      <p:sp>
        <p:nvSpPr>
          <p:cNvPr id="799747" name="Notes Placeholder 2"/>
          <p:cNvSpPr>
            <a:spLocks noGrp="1"/>
          </p:cNvSpPr>
          <p:nvPr>
            <p:ph type="body" idx="1"/>
          </p:nvPr>
        </p:nvSpPr>
        <p:spPr>
          <a:noFill/>
        </p:spPr>
        <p:txBody>
          <a:bodyPr/>
          <a:lstStyle/>
          <a:p>
            <a:pPr eaLnBrk="1" hangingPunct="1"/>
            <a:endParaRPr lang="en-US" altLang="en-US" smtClean="0"/>
          </a:p>
        </p:txBody>
      </p:sp>
      <p:sp>
        <p:nvSpPr>
          <p:cNvPr id="799748"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D55B72DB-58D9-4124-93B5-FE48F3544F06}" type="slidenum">
              <a:rPr lang="en-US" altLang="en-US" sz="1200"/>
              <a:pPr algn="r" eaLnBrk="1" hangingPunct="1"/>
              <a:t>40</a:t>
            </a:fld>
            <a:endParaRPr lang="en-US" altLang="en-US" sz="120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1794" name="Slide Image Placeholder 1"/>
          <p:cNvSpPr>
            <a:spLocks noGrp="1" noRot="1" noChangeAspect="1" noTextEdit="1"/>
          </p:cNvSpPr>
          <p:nvPr>
            <p:ph type="sldImg"/>
          </p:nvPr>
        </p:nvSpPr>
        <p:spPr>
          <a:xfrm>
            <a:off x="381000" y="685800"/>
            <a:ext cx="6096000" cy="3429000"/>
          </a:xfrm>
          <a:ln/>
        </p:spPr>
      </p:sp>
      <p:sp>
        <p:nvSpPr>
          <p:cNvPr id="801795" name="Notes Placeholder 2"/>
          <p:cNvSpPr>
            <a:spLocks noGrp="1"/>
          </p:cNvSpPr>
          <p:nvPr>
            <p:ph type="body" idx="1"/>
          </p:nvPr>
        </p:nvSpPr>
        <p:spPr>
          <a:noFill/>
        </p:spPr>
        <p:txBody>
          <a:bodyPr/>
          <a:lstStyle/>
          <a:p>
            <a:pPr eaLnBrk="1" hangingPunct="1"/>
            <a:endParaRPr lang="en-US" altLang="en-US" smtClean="0"/>
          </a:p>
        </p:txBody>
      </p:sp>
      <p:sp>
        <p:nvSpPr>
          <p:cNvPr id="801796"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BCF101B2-7899-4A63-9B2E-A7D112473B57}" type="slidenum">
              <a:rPr lang="en-US" altLang="en-US" sz="1200"/>
              <a:pPr algn="r" eaLnBrk="1" hangingPunct="1"/>
              <a:t>41</a:t>
            </a:fld>
            <a:endParaRPr lang="en-US" altLang="en-US" sz="120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3842" name="Slide Image Placeholder 1"/>
          <p:cNvSpPr>
            <a:spLocks noGrp="1" noRot="1" noChangeAspect="1" noTextEdit="1"/>
          </p:cNvSpPr>
          <p:nvPr>
            <p:ph type="sldImg"/>
          </p:nvPr>
        </p:nvSpPr>
        <p:spPr>
          <a:xfrm>
            <a:off x="381000" y="685800"/>
            <a:ext cx="6096000" cy="3429000"/>
          </a:xfrm>
          <a:ln/>
        </p:spPr>
      </p:sp>
      <p:sp>
        <p:nvSpPr>
          <p:cNvPr id="803843" name="Notes Placeholder 2"/>
          <p:cNvSpPr>
            <a:spLocks noGrp="1"/>
          </p:cNvSpPr>
          <p:nvPr>
            <p:ph type="body" idx="1"/>
          </p:nvPr>
        </p:nvSpPr>
        <p:spPr>
          <a:noFill/>
        </p:spPr>
        <p:txBody>
          <a:bodyPr/>
          <a:lstStyle/>
          <a:p>
            <a:pPr eaLnBrk="1" hangingPunct="1"/>
            <a:endParaRPr lang="en-US" altLang="en-US" smtClean="0"/>
          </a:p>
        </p:txBody>
      </p:sp>
      <p:sp>
        <p:nvSpPr>
          <p:cNvPr id="80384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CB36F045-E1DE-4869-A36E-78C8117A2E08}" type="slidenum">
              <a:rPr lang="en-US" altLang="en-US" sz="1200"/>
              <a:pPr algn="r" eaLnBrk="1" hangingPunct="1"/>
              <a:t>42</a:t>
            </a:fld>
            <a:endParaRPr lang="en-US" altLang="en-US" sz="120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Slide Image Placeholder 1"/>
          <p:cNvSpPr>
            <a:spLocks noGrp="1" noRot="1" noChangeAspect="1" noTextEdit="1"/>
          </p:cNvSpPr>
          <p:nvPr>
            <p:ph type="sldImg"/>
          </p:nvPr>
        </p:nvSpPr>
        <p:spPr>
          <a:xfrm>
            <a:off x="381000" y="685800"/>
            <a:ext cx="6096000" cy="3429000"/>
          </a:xfrm>
          <a:ln/>
        </p:spPr>
      </p:sp>
      <p:sp>
        <p:nvSpPr>
          <p:cNvPr id="805891" name="Notes Placeholder 2"/>
          <p:cNvSpPr>
            <a:spLocks noGrp="1"/>
          </p:cNvSpPr>
          <p:nvPr>
            <p:ph type="body" idx="1"/>
          </p:nvPr>
        </p:nvSpPr>
        <p:spPr>
          <a:noFill/>
        </p:spPr>
        <p:txBody>
          <a:bodyPr/>
          <a:lstStyle/>
          <a:p>
            <a:pPr eaLnBrk="1" hangingPunct="1"/>
            <a:endParaRPr lang="en-US" altLang="en-US" smtClean="0"/>
          </a:p>
        </p:txBody>
      </p:sp>
      <p:sp>
        <p:nvSpPr>
          <p:cNvPr id="805892"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F6DE75E0-132D-4F8D-992B-BDC73E20CD91}" type="slidenum">
              <a:rPr lang="en-US" altLang="en-US" sz="1200"/>
              <a:pPr algn="r" eaLnBrk="1" hangingPunct="1"/>
              <a:t>43</a:t>
            </a:fld>
            <a:endParaRPr lang="en-US" altLang="en-US" sz="120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466" name="Slide Image Placeholder 1"/>
          <p:cNvSpPr>
            <a:spLocks noGrp="1" noRot="1" noChangeAspect="1" noTextEdit="1"/>
          </p:cNvSpPr>
          <p:nvPr>
            <p:ph type="sldImg"/>
          </p:nvPr>
        </p:nvSpPr>
        <p:spPr>
          <a:xfrm>
            <a:off x="381000" y="685800"/>
            <a:ext cx="6096000" cy="3429000"/>
          </a:xfrm>
          <a:ln/>
        </p:spPr>
      </p:sp>
      <p:sp>
        <p:nvSpPr>
          <p:cNvPr id="574467" name="Notes Placeholder 2"/>
          <p:cNvSpPr>
            <a:spLocks noGrp="1"/>
          </p:cNvSpPr>
          <p:nvPr>
            <p:ph type="body" idx="1"/>
          </p:nvPr>
        </p:nvSpPr>
        <p:spPr>
          <a:noFill/>
        </p:spPr>
        <p:txBody>
          <a:bodyPr/>
          <a:lstStyle/>
          <a:p>
            <a:pPr eaLnBrk="1" hangingPunct="1"/>
            <a:endParaRPr lang="en-US" altLang="en-US" smtClean="0"/>
          </a:p>
        </p:txBody>
      </p:sp>
      <p:sp>
        <p:nvSpPr>
          <p:cNvPr id="574468"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2AD74389-7936-4FA0-96BC-167B631A78C2}" type="slidenum">
              <a:rPr lang="en-US" altLang="en-US" sz="1200"/>
              <a:pPr algn="r" eaLnBrk="1" hangingPunct="1"/>
              <a:t>44</a:t>
            </a:fld>
            <a:endParaRPr lang="en-US" altLang="en-US" sz="120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7938" name="Slide Image Placeholder 1"/>
          <p:cNvSpPr>
            <a:spLocks noGrp="1" noRot="1" noChangeAspect="1" noTextEdit="1"/>
          </p:cNvSpPr>
          <p:nvPr>
            <p:ph type="sldImg"/>
          </p:nvPr>
        </p:nvSpPr>
        <p:spPr>
          <a:xfrm>
            <a:off x="381000" y="685800"/>
            <a:ext cx="6096000" cy="3429000"/>
          </a:xfrm>
          <a:ln/>
        </p:spPr>
      </p:sp>
      <p:sp>
        <p:nvSpPr>
          <p:cNvPr id="807939" name="Notes Placeholder 2"/>
          <p:cNvSpPr>
            <a:spLocks noGrp="1"/>
          </p:cNvSpPr>
          <p:nvPr>
            <p:ph type="body" idx="1"/>
          </p:nvPr>
        </p:nvSpPr>
        <p:spPr>
          <a:noFill/>
        </p:spPr>
        <p:txBody>
          <a:bodyPr/>
          <a:lstStyle/>
          <a:p>
            <a:pPr eaLnBrk="1" hangingPunct="1"/>
            <a:endParaRPr lang="en-US" altLang="en-US" smtClean="0"/>
          </a:p>
        </p:txBody>
      </p:sp>
      <p:sp>
        <p:nvSpPr>
          <p:cNvPr id="807940"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C52DFDFC-DF7E-4284-ACA3-8B6F5D0CDB05}" type="slidenum">
              <a:rPr lang="en-US" altLang="en-US" sz="1200"/>
              <a:pPr algn="r" eaLnBrk="1" hangingPunct="1"/>
              <a:t>45</a:t>
            </a:fld>
            <a:endParaRPr lang="en-US" altLang="en-US" sz="120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986" name="Slide Image Placeholder 1"/>
          <p:cNvSpPr>
            <a:spLocks noGrp="1" noRot="1" noChangeAspect="1" noTextEdit="1"/>
          </p:cNvSpPr>
          <p:nvPr>
            <p:ph type="sldImg"/>
          </p:nvPr>
        </p:nvSpPr>
        <p:spPr>
          <a:xfrm>
            <a:off x="381000" y="685800"/>
            <a:ext cx="6096000" cy="3429000"/>
          </a:xfrm>
          <a:ln/>
        </p:spPr>
      </p:sp>
      <p:sp>
        <p:nvSpPr>
          <p:cNvPr id="809987" name="Notes Placeholder 2"/>
          <p:cNvSpPr>
            <a:spLocks noGrp="1"/>
          </p:cNvSpPr>
          <p:nvPr>
            <p:ph type="body" idx="1"/>
          </p:nvPr>
        </p:nvSpPr>
        <p:spPr>
          <a:noFill/>
        </p:spPr>
        <p:txBody>
          <a:bodyPr/>
          <a:lstStyle/>
          <a:p>
            <a:pPr eaLnBrk="1" hangingPunct="1"/>
            <a:endParaRPr lang="en-US" altLang="en-US" smtClean="0"/>
          </a:p>
        </p:txBody>
      </p:sp>
      <p:sp>
        <p:nvSpPr>
          <p:cNvPr id="809988"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0EB7FD6C-C9FA-441F-8CBD-31F9D0EBE571}" type="slidenum">
              <a:rPr lang="en-US" altLang="en-US" sz="1200"/>
              <a:pPr algn="r" eaLnBrk="1" hangingPunct="1"/>
              <a:t>46</a:t>
            </a:fld>
            <a:endParaRPr lang="en-US" altLang="en-US" sz="120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9138" name="Slide Image Placeholder 1"/>
          <p:cNvSpPr>
            <a:spLocks noGrp="1" noRot="1" noChangeAspect="1" noTextEdit="1"/>
          </p:cNvSpPr>
          <p:nvPr>
            <p:ph type="sldImg"/>
          </p:nvPr>
        </p:nvSpPr>
        <p:spPr>
          <a:xfrm>
            <a:off x="381000" y="685800"/>
            <a:ext cx="6096000" cy="3429000"/>
          </a:xfrm>
          <a:ln/>
        </p:spPr>
      </p:sp>
      <p:sp>
        <p:nvSpPr>
          <p:cNvPr id="859139" name="Notes Placeholder 2"/>
          <p:cNvSpPr>
            <a:spLocks noGrp="1"/>
          </p:cNvSpPr>
          <p:nvPr>
            <p:ph type="body" idx="1"/>
          </p:nvPr>
        </p:nvSpPr>
        <p:spPr>
          <a:noFill/>
        </p:spPr>
        <p:txBody>
          <a:bodyPr/>
          <a:lstStyle/>
          <a:p>
            <a:pPr eaLnBrk="1" hangingPunct="1"/>
            <a:endParaRPr lang="en-US" altLang="en-US" smtClean="0"/>
          </a:p>
        </p:txBody>
      </p:sp>
      <p:sp>
        <p:nvSpPr>
          <p:cNvPr id="859140"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F216E7DF-A8E6-48F4-8916-1573A9089DA5}" type="slidenum">
              <a:rPr lang="en-US" altLang="en-US" sz="1200"/>
              <a:pPr algn="r" eaLnBrk="1" hangingPunct="1"/>
              <a:t>47</a:t>
            </a:fld>
            <a:endParaRPr lang="en-US" altLang="en-US" sz="120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2034" name="Slide Image Placeholder 1"/>
          <p:cNvSpPr>
            <a:spLocks noGrp="1" noRot="1" noChangeAspect="1" noTextEdit="1"/>
          </p:cNvSpPr>
          <p:nvPr>
            <p:ph type="sldImg"/>
          </p:nvPr>
        </p:nvSpPr>
        <p:spPr>
          <a:xfrm>
            <a:off x="381000" y="685800"/>
            <a:ext cx="6096000" cy="3429000"/>
          </a:xfrm>
          <a:ln/>
        </p:spPr>
      </p:sp>
      <p:sp>
        <p:nvSpPr>
          <p:cNvPr id="812035" name="Notes Placeholder 2"/>
          <p:cNvSpPr>
            <a:spLocks noGrp="1"/>
          </p:cNvSpPr>
          <p:nvPr>
            <p:ph type="body" idx="1"/>
          </p:nvPr>
        </p:nvSpPr>
        <p:spPr>
          <a:noFill/>
        </p:spPr>
        <p:txBody>
          <a:bodyPr/>
          <a:lstStyle/>
          <a:p>
            <a:pPr eaLnBrk="1" hangingPunct="1"/>
            <a:endParaRPr lang="en-US" altLang="en-US" smtClean="0"/>
          </a:p>
        </p:txBody>
      </p:sp>
      <p:sp>
        <p:nvSpPr>
          <p:cNvPr id="812036"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3579858E-35AB-4E28-B7FA-9938F7BDA695}" type="slidenum">
              <a:rPr lang="en-US" altLang="en-US" sz="1200"/>
              <a:pPr algn="r" eaLnBrk="1" hangingPunct="1"/>
              <a:t>48</a:t>
            </a:fld>
            <a:endParaRPr lang="en-US" altLang="en-US" sz="120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4082" name="Slide Image Placeholder 1"/>
          <p:cNvSpPr>
            <a:spLocks noGrp="1" noRot="1" noChangeAspect="1" noTextEdit="1"/>
          </p:cNvSpPr>
          <p:nvPr>
            <p:ph type="sldImg"/>
          </p:nvPr>
        </p:nvSpPr>
        <p:spPr>
          <a:xfrm>
            <a:off x="381000" y="685800"/>
            <a:ext cx="6096000" cy="3429000"/>
          </a:xfrm>
          <a:ln/>
        </p:spPr>
      </p:sp>
      <p:sp>
        <p:nvSpPr>
          <p:cNvPr id="814083" name="Notes Placeholder 2"/>
          <p:cNvSpPr>
            <a:spLocks noGrp="1"/>
          </p:cNvSpPr>
          <p:nvPr>
            <p:ph type="body" idx="1"/>
          </p:nvPr>
        </p:nvSpPr>
        <p:spPr>
          <a:noFill/>
        </p:spPr>
        <p:txBody>
          <a:bodyPr/>
          <a:lstStyle/>
          <a:p>
            <a:pPr eaLnBrk="1" hangingPunct="1"/>
            <a:endParaRPr lang="en-US" altLang="en-US" smtClean="0"/>
          </a:p>
        </p:txBody>
      </p:sp>
      <p:sp>
        <p:nvSpPr>
          <p:cNvPr id="81408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E8C17DB-E241-4E3A-AE78-062EB810C98D}" type="slidenum">
              <a:rPr lang="en-US" altLang="en-US" sz="1200"/>
              <a:pPr algn="r" eaLnBrk="1" hangingPunct="1"/>
              <a:t>49</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xfrm>
            <a:off x="381000" y="685800"/>
            <a:ext cx="6096000" cy="3429000"/>
          </a:xfrm>
          <a:ln/>
        </p:spPr>
      </p:sp>
      <p:sp>
        <p:nvSpPr>
          <p:cNvPr id="60419" name="Notes Placeholder 2"/>
          <p:cNvSpPr>
            <a:spLocks noGrp="1"/>
          </p:cNvSpPr>
          <p:nvPr>
            <p:ph type="body" idx="1"/>
          </p:nvPr>
        </p:nvSpPr>
        <p:spPr>
          <a:noFill/>
        </p:spPr>
        <p:txBody>
          <a:bodyPr/>
          <a:lstStyle/>
          <a:p>
            <a:pPr eaLnBrk="1" hangingPunct="1"/>
            <a:endParaRPr lang="en-US" altLang="en-US" smtClean="0"/>
          </a:p>
        </p:txBody>
      </p:sp>
      <p:sp>
        <p:nvSpPr>
          <p:cNvPr id="60420"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CE8A9D9-D355-442B-8F4F-F4D5A6446C60}" type="slidenum">
              <a:rPr lang="en-US" altLang="en-US" smtClean="0"/>
              <a:pPr eaLnBrk="1" hangingPunct="1"/>
              <a:t>5</a:t>
            </a:fld>
            <a:endParaRPr lang="en-US" alt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6130" name="Slide Image Placeholder 1"/>
          <p:cNvSpPr>
            <a:spLocks noGrp="1" noRot="1" noChangeAspect="1" noTextEdit="1"/>
          </p:cNvSpPr>
          <p:nvPr>
            <p:ph type="sldImg"/>
          </p:nvPr>
        </p:nvSpPr>
        <p:spPr>
          <a:xfrm>
            <a:off x="381000" y="685800"/>
            <a:ext cx="6096000" cy="3429000"/>
          </a:xfrm>
          <a:ln/>
        </p:spPr>
      </p:sp>
      <p:sp>
        <p:nvSpPr>
          <p:cNvPr id="816131" name="Notes Placeholder 2"/>
          <p:cNvSpPr>
            <a:spLocks noGrp="1"/>
          </p:cNvSpPr>
          <p:nvPr>
            <p:ph type="body" idx="1"/>
          </p:nvPr>
        </p:nvSpPr>
        <p:spPr>
          <a:noFill/>
        </p:spPr>
        <p:txBody>
          <a:bodyPr/>
          <a:lstStyle/>
          <a:p>
            <a:pPr eaLnBrk="1" hangingPunct="1"/>
            <a:endParaRPr lang="en-US" altLang="en-US" smtClean="0"/>
          </a:p>
        </p:txBody>
      </p:sp>
      <p:sp>
        <p:nvSpPr>
          <p:cNvPr id="816132"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C4F31D2A-8E43-4967-A876-014F83F5ED46}" type="slidenum">
              <a:rPr lang="en-US" altLang="en-US" sz="1200"/>
              <a:pPr algn="r" eaLnBrk="1" hangingPunct="1"/>
              <a:t>50</a:t>
            </a:fld>
            <a:endParaRPr lang="en-US" altLang="en-US" sz="120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8178" name="Slide Image Placeholder 1"/>
          <p:cNvSpPr>
            <a:spLocks noGrp="1" noRot="1" noChangeAspect="1" noTextEdit="1"/>
          </p:cNvSpPr>
          <p:nvPr>
            <p:ph type="sldImg"/>
          </p:nvPr>
        </p:nvSpPr>
        <p:spPr>
          <a:xfrm>
            <a:off x="381000" y="685800"/>
            <a:ext cx="6096000" cy="3429000"/>
          </a:xfrm>
          <a:ln/>
        </p:spPr>
      </p:sp>
      <p:sp>
        <p:nvSpPr>
          <p:cNvPr id="818179" name="Notes Placeholder 2"/>
          <p:cNvSpPr>
            <a:spLocks noGrp="1"/>
          </p:cNvSpPr>
          <p:nvPr>
            <p:ph type="body" idx="1"/>
          </p:nvPr>
        </p:nvSpPr>
        <p:spPr>
          <a:noFill/>
        </p:spPr>
        <p:txBody>
          <a:bodyPr/>
          <a:lstStyle/>
          <a:p>
            <a:pPr eaLnBrk="1" hangingPunct="1"/>
            <a:endParaRPr lang="en-US" altLang="en-US" smtClean="0"/>
          </a:p>
        </p:txBody>
      </p:sp>
      <p:sp>
        <p:nvSpPr>
          <p:cNvPr id="818180"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F22D6951-40F9-4370-978A-DF5324FEFA4C}" type="slidenum">
              <a:rPr lang="en-US" altLang="en-US" sz="1200"/>
              <a:pPr algn="r" eaLnBrk="1" hangingPunct="1"/>
              <a:t>51</a:t>
            </a:fld>
            <a:endParaRPr lang="en-US" altLang="en-US" sz="120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226" name="Slide Image Placeholder 1"/>
          <p:cNvSpPr>
            <a:spLocks noGrp="1" noRot="1" noChangeAspect="1" noTextEdit="1"/>
          </p:cNvSpPr>
          <p:nvPr>
            <p:ph type="sldImg"/>
          </p:nvPr>
        </p:nvSpPr>
        <p:spPr>
          <a:xfrm>
            <a:off x="381000" y="685800"/>
            <a:ext cx="6096000" cy="3429000"/>
          </a:xfrm>
          <a:ln/>
        </p:spPr>
      </p:sp>
      <p:sp>
        <p:nvSpPr>
          <p:cNvPr id="820227" name="Notes Placeholder 2"/>
          <p:cNvSpPr>
            <a:spLocks noGrp="1"/>
          </p:cNvSpPr>
          <p:nvPr>
            <p:ph type="body" idx="1"/>
          </p:nvPr>
        </p:nvSpPr>
        <p:spPr>
          <a:noFill/>
        </p:spPr>
        <p:txBody>
          <a:bodyPr/>
          <a:lstStyle/>
          <a:p>
            <a:pPr eaLnBrk="1" hangingPunct="1"/>
            <a:endParaRPr lang="en-US" altLang="en-US" smtClean="0"/>
          </a:p>
        </p:txBody>
      </p:sp>
      <p:sp>
        <p:nvSpPr>
          <p:cNvPr id="820228"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4FBA60D2-9AC3-44C1-A610-96212382FB9A}" type="slidenum">
              <a:rPr lang="en-US" altLang="en-US" sz="1200"/>
              <a:pPr algn="r" eaLnBrk="1" hangingPunct="1"/>
              <a:t>52</a:t>
            </a:fld>
            <a:endParaRPr lang="en-US" altLang="en-US" sz="120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2274" name="Slide Image Placeholder 1"/>
          <p:cNvSpPr>
            <a:spLocks noGrp="1" noRot="1" noChangeAspect="1" noTextEdit="1"/>
          </p:cNvSpPr>
          <p:nvPr>
            <p:ph type="sldImg"/>
          </p:nvPr>
        </p:nvSpPr>
        <p:spPr>
          <a:xfrm>
            <a:off x="381000" y="685800"/>
            <a:ext cx="6096000" cy="3429000"/>
          </a:xfrm>
          <a:ln/>
        </p:spPr>
      </p:sp>
      <p:sp>
        <p:nvSpPr>
          <p:cNvPr id="822275" name="Notes Placeholder 2"/>
          <p:cNvSpPr>
            <a:spLocks noGrp="1"/>
          </p:cNvSpPr>
          <p:nvPr>
            <p:ph type="body" idx="1"/>
          </p:nvPr>
        </p:nvSpPr>
        <p:spPr>
          <a:noFill/>
        </p:spPr>
        <p:txBody>
          <a:bodyPr/>
          <a:lstStyle/>
          <a:p>
            <a:pPr eaLnBrk="1" hangingPunct="1"/>
            <a:endParaRPr lang="en-US" altLang="en-US" smtClean="0"/>
          </a:p>
        </p:txBody>
      </p:sp>
      <p:sp>
        <p:nvSpPr>
          <p:cNvPr id="822276"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01E595A3-CD56-4BA3-9BB7-9BFE9F0D9A99}" type="slidenum">
              <a:rPr lang="en-US" altLang="en-US" sz="1200"/>
              <a:pPr algn="r" eaLnBrk="1" hangingPunct="1"/>
              <a:t>53</a:t>
            </a:fld>
            <a:endParaRPr lang="en-US" altLang="en-US" sz="120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4322" name="Slide Image Placeholder 1"/>
          <p:cNvSpPr>
            <a:spLocks noGrp="1" noRot="1" noChangeAspect="1" noTextEdit="1"/>
          </p:cNvSpPr>
          <p:nvPr>
            <p:ph type="sldImg"/>
          </p:nvPr>
        </p:nvSpPr>
        <p:spPr>
          <a:xfrm>
            <a:off x="381000" y="685800"/>
            <a:ext cx="6096000" cy="3429000"/>
          </a:xfrm>
          <a:ln/>
        </p:spPr>
      </p:sp>
      <p:sp>
        <p:nvSpPr>
          <p:cNvPr id="824323" name="Notes Placeholder 2"/>
          <p:cNvSpPr>
            <a:spLocks noGrp="1"/>
          </p:cNvSpPr>
          <p:nvPr>
            <p:ph type="body" idx="1"/>
          </p:nvPr>
        </p:nvSpPr>
        <p:spPr>
          <a:noFill/>
        </p:spPr>
        <p:txBody>
          <a:bodyPr/>
          <a:lstStyle/>
          <a:p>
            <a:pPr eaLnBrk="1" hangingPunct="1"/>
            <a:endParaRPr lang="en-US" altLang="en-US" smtClean="0"/>
          </a:p>
        </p:txBody>
      </p:sp>
      <p:sp>
        <p:nvSpPr>
          <p:cNvPr id="82432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5B5371F4-5205-455A-9FC2-E8F0EB3CB015}" type="slidenum">
              <a:rPr lang="en-US" altLang="en-US" sz="1200"/>
              <a:pPr algn="r" eaLnBrk="1" hangingPunct="1"/>
              <a:t>54</a:t>
            </a:fld>
            <a:endParaRPr lang="en-US" altLang="en-US" sz="120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6370" name="Slide Image Placeholder 1"/>
          <p:cNvSpPr>
            <a:spLocks noGrp="1" noRot="1" noChangeAspect="1" noTextEdit="1"/>
          </p:cNvSpPr>
          <p:nvPr>
            <p:ph type="sldImg"/>
          </p:nvPr>
        </p:nvSpPr>
        <p:spPr>
          <a:xfrm>
            <a:off x="381000" y="685800"/>
            <a:ext cx="6096000" cy="3429000"/>
          </a:xfrm>
          <a:ln/>
        </p:spPr>
      </p:sp>
      <p:sp>
        <p:nvSpPr>
          <p:cNvPr id="826371" name="Notes Placeholder 2"/>
          <p:cNvSpPr>
            <a:spLocks noGrp="1"/>
          </p:cNvSpPr>
          <p:nvPr>
            <p:ph type="body" idx="1"/>
          </p:nvPr>
        </p:nvSpPr>
        <p:spPr>
          <a:noFill/>
        </p:spPr>
        <p:txBody>
          <a:bodyPr/>
          <a:lstStyle/>
          <a:p>
            <a:pPr eaLnBrk="1" hangingPunct="1"/>
            <a:endParaRPr lang="en-US" altLang="en-US" smtClean="0"/>
          </a:p>
        </p:txBody>
      </p:sp>
      <p:sp>
        <p:nvSpPr>
          <p:cNvPr id="826372"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F51592B5-3564-4FAC-95C5-85F0549B6651}" type="slidenum">
              <a:rPr lang="en-US" altLang="en-US" sz="1200"/>
              <a:pPr algn="r" eaLnBrk="1" hangingPunct="1"/>
              <a:t>55</a:t>
            </a:fld>
            <a:endParaRPr lang="en-US" altLang="en-US" sz="120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8418" name="Slide Image Placeholder 1"/>
          <p:cNvSpPr>
            <a:spLocks noGrp="1" noRot="1" noChangeAspect="1" noTextEdit="1"/>
          </p:cNvSpPr>
          <p:nvPr>
            <p:ph type="sldImg"/>
          </p:nvPr>
        </p:nvSpPr>
        <p:spPr>
          <a:xfrm>
            <a:off x="381000" y="685800"/>
            <a:ext cx="6096000" cy="3429000"/>
          </a:xfrm>
          <a:ln/>
        </p:spPr>
      </p:sp>
      <p:sp>
        <p:nvSpPr>
          <p:cNvPr id="828419" name="Notes Placeholder 2"/>
          <p:cNvSpPr>
            <a:spLocks noGrp="1"/>
          </p:cNvSpPr>
          <p:nvPr>
            <p:ph type="body" idx="1"/>
          </p:nvPr>
        </p:nvSpPr>
        <p:spPr>
          <a:noFill/>
        </p:spPr>
        <p:txBody>
          <a:bodyPr/>
          <a:lstStyle/>
          <a:p>
            <a:pPr eaLnBrk="1" hangingPunct="1"/>
            <a:endParaRPr lang="en-US" altLang="en-US" smtClean="0"/>
          </a:p>
        </p:txBody>
      </p:sp>
      <p:sp>
        <p:nvSpPr>
          <p:cNvPr id="828420"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F76EE1E5-A3C2-450E-9F00-55BA786B5BC2}" type="slidenum">
              <a:rPr lang="en-US" altLang="en-US" sz="1200"/>
              <a:pPr algn="r" eaLnBrk="1" hangingPunct="1"/>
              <a:t>56</a:t>
            </a:fld>
            <a:endParaRPr lang="en-US" altLang="en-US" sz="120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0466" name="Slide Image Placeholder 1"/>
          <p:cNvSpPr>
            <a:spLocks noGrp="1" noRot="1" noChangeAspect="1" noTextEdit="1"/>
          </p:cNvSpPr>
          <p:nvPr>
            <p:ph type="sldImg"/>
          </p:nvPr>
        </p:nvSpPr>
        <p:spPr>
          <a:xfrm>
            <a:off x="381000" y="685800"/>
            <a:ext cx="6096000" cy="3429000"/>
          </a:xfrm>
          <a:ln/>
        </p:spPr>
      </p:sp>
      <p:sp>
        <p:nvSpPr>
          <p:cNvPr id="830467" name="Notes Placeholder 2"/>
          <p:cNvSpPr>
            <a:spLocks noGrp="1"/>
          </p:cNvSpPr>
          <p:nvPr>
            <p:ph type="body" idx="1"/>
          </p:nvPr>
        </p:nvSpPr>
        <p:spPr>
          <a:noFill/>
        </p:spPr>
        <p:txBody>
          <a:bodyPr/>
          <a:lstStyle/>
          <a:p>
            <a:pPr eaLnBrk="1" hangingPunct="1"/>
            <a:endParaRPr lang="en-US" altLang="en-US" smtClean="0"/>
          </a:p>
        </p:txBody>
      </p:sp>
      <p:sp>
        <p:nvSpPr>
          <p:cNvPr id="830468"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FCC3B2FA-FDF6-4444-943C-9E6AB3EE39A2}" type="slidenum">
              <a:rPr lang="en-US" altLang="en-US" sz="1200"/>
              <a:pPr algn="r" eaLnBrk="1" hangingPunct="1"/>
              <a:t>57</a:t>
            </a:fld>
            <a:endParaRPr lang="en-US" altLang="en-US" sz="120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2514" name="Slide Image Placeholder 1"/>
          <p:cNvSpPr>
            <a:spLocks noGrp="1" noRot="1" noChangeAspect="1" noTextEdit="1"/>
          </p:cNvSpPr>
          <p:nvPr>
            <p:ph type="sldImg"/>
          </p:nvPr>
        </p:nvSpPr>
        <p:spPr>
          <a:xfrm>
            <a:off x="381000" y="685800"/>
            <a:ext cx="6096000" cy="3429000"/>
          </a:xfrm>
          <a:ln/>
        </p:spPr>
      </p:sp>
      <p:sp>
        <p:nvSpPr>
          <p:cNvPr id="832515" name="Notes Placeholder 2"/>
          <p:cNvSpPr>
            <a:spLocks noGrp="1"/>
          </p:cNvSpPr>
          <p:nvPr>
            <p:ph type="body" idx="1"/>
          </p:nvPr>
        </p:nvSpPr>
        <p:spPr>
          <a:noFill/>
        </p:spPr>
        <p:txBody>
          <a:bodyPr/>
          <a:lstStyle/>
          <a:p>
            <a:pPr eaLnBrk="1" hangingPunct="1"/>
            <a:endParaRPr lang="en-US" altLang="en-US" smtClean="0"/>
          </a:p>
        </p:txBody>
      </p:sp>
      <p:sp>
        <p:nvSpPr>
          <p:cNvPr id="832516"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46FAB5A-A99D-4A9E-9EDB-4B78A77F956D}" type="slidenum">
              <a:rPr lang="en-US" altLang="en-US" sz="1200"/>
              <a:pPr algn="r" eaLnBrk="1" hangingPunct="1"/>
              <a:t>58</a:t>
            </a:fld>
            <a:endParaRPr lang="en-US" altLang="en-US" sz="120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4562" name="Slide Image Placeholder 1"/>
          <p:cNvSpPr>
            <a:spLocks noGrp="1" noRot="1" noChangeAspect="1" noTextEdit="1"/>
          </p:cNvSpPr>
          <p:nvPr>
            <p:ph type="sldImg"/>
          </p:nvPr>
        </p:nvSpPr>
        <p:spPr>
          <a:xfrm>
            <a:off x="381000" y="685800"/>
            <a:ext cx="6096000" cy="3429000"/>
          </a:xfrm>
          <a:ln/>
        </p:spPr>
      </p:sp>
      <p:sp>
        <p:nvSpPr>
          <p:cNvPr id="834563" name="Notes Placeholder 2"/>
          <p:cNvSpPr>
            <a:spLocks noGrp="1"/>
          </p:cNvSpPr>
          <p:nvPr>
            <p:ph type="body" idx="1"/>
          </p:nvPr>
        </p:nvSpPr>
        <p:spPr>
          <a:noFill/>
        </p:spPr>
        <p:txBody>
          <a:bodyPr/>
          <a:lstStyle/>
          <a:p>
            <a:pPr eaLnBrk="1" hangingPunct="1"/>
            <a:endParaRPr lang="en-US" altLang="en-US" smtClean="0"/>
          </a:p>
        </p:txBody>
      </p:sp>
      <p:sp>
        <p:nvSpPr>
          <p:cNvPr id="83456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8831719-5F79-4AD5-B50C-6B025B317C4E}" type="slidenum">
              <a:rPr lang="en-US" altLang="en-US" sz="1200"/>
              <a:pPr algn="r" eaLnBrk="1" hangingPunct="1"/>
              <a:t>59</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xfrm>
            <a:off x="381000" y="685800"/>
            <a:ext cx="6096000" cy="3429000"/>
          </a:xfrm>
          <a:ln/>
        </p:spPr>
      </p:sp>
      <p:sp>
        <p:nvSpPr>
          <p:cNvPr id="60419" name="Notes Placeholder 2"/>
          <p:cNvSpPr>
            <a:spLocks noGrp="1"/>
          </p:cNvSpPr>
          <p:nvPr>
            <p:ph type="body" idx="1"/>
          </p:nvPr>
        </p:nvSpPr>
        <p:spPr>
          <a:noFill/>
        </p:spPr>
        <p:txBody>
          <a:bodyPr/>
          <a:lstStyle/>
          <a:p>
            <a:pPr eaLnBrk="1" hangingPunct="1"/>
            <a:endParaRPr lang="en-US" altLang="en-US" smtClean="0"/>
          </a:p>
        </p:txBody>
      </p:sp>
      <p:sp>
        <p:nvSpPr>
          <p:cNvPr id="60420"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CE8A9D9-D355-442B-8F4F-F4D5A6446C60}" type="slidenum">
              <a:rPr lang="en-US" altLang="en-US" smtClean="0"/>
              <a:pPr eaLnBrk="1" hangingPunct="1"/>
              <a:t>6</a:t>
            </a:fld>
            <a:endParaRPr lang="en-US" alt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6610" name="Slide Image Placeholder 1"/>
          <p:cNvSpPr>
            <a:spLocks noGrp="1" noRot="1" noChangeAspect="1" noTextEdit="1"/>
          </p:cNvSpPr>
          <p:nvPr>
            <p:ph type="sldImg"/>
          </p:nvPr>
        </p:nvSpPr>
        <p:spPr>
          <a:xfrm>
            <a:off x="381000" y="685800"/>
            <a:ext cx="6096000" cy="3429000"/>
          </a:xfrm>
          <a:ln/>
        </p:spPr>
      </p:sp>
      <p:sp>
        <p:nvSpPr>
          <p:cNvPr id="836611" name="Notes Placeholder 2"/>
          <p:cNvSpPr>
            <a:spLocks noGrp="1"/>
          </p:cNvSpPr>
          <p:nvPr>
            <p:ph type="body" idx="1"/>
          </p:nvPr>
        </p:nvSpPr>
        <p:spPr>
          <a:noFill/>
        </p:spPr>
        <p:txBody>
          <a:bodyPr/>
          <a:lstStyle/>
          <a:p>
            <a:pPr eaLnBrk="1" hangingPunct="1"/>
            <a:endParaRPr lang="en-US" altLang="en-US" smtClean="0"/>
          </a:p>
        </p:txBody>
      </p:sp>
      <p:sp>
        <p:nvSpPr>
          <p:cNvPr id="836612"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3A0A776-3F64-4F58-8B63-079204982088}" type="slidenum">
              <a:rPr lang="en-US" altLang="en-US" sz="1200"/>
              <a:pPr algn="r" eaLnBrk="1" hangingPunct="1"/>
              <a:t>60</a:t>
            </a:fld>
            <a:endParaRPr lang="en-US" altLang="en-US" sz="120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8658" name="Slide Image Placeholder 1"/>
          <p:cNvSpPr>
            <a:spLocks noGrp="1" noRot="1" noChangeAspect="1" noTextEdit="1"/>
          </p:cNvSpPr>
          <p:nvPr>
            <p:ph type="sldImg"/>
          </p:nvPr>
        </p:nvSpPr>
        <p:spPr>
          <a:xfrm>
            <a:off x="381000" y="685800"/>
            <a:ext cx="6096000" cy="3429000"/>
          </a:xfrm>
          <a:ln/>
        </p:spPr>
      </p:sp>
      <p:sp>
        <p:nvSpPr>
          <p:cNvPr id="838659" name="Notes Placeholder 2"/>
          <p:cNvSpPr>
            <a:spLocks noGrp="1"/>
          </p:cNvSpPr>
          <p:nvPr>
            <p:ph type="body" idx="1"/>
          </p:nvPr>
        </p:nvSpPr>
        <p:spPr>
          <a:noFill/>
        </p:spPr>
        <p:txBody>
          <a:bodyPr/>
          <a:lstStyle/>
          <a:p>
            <a:pPr eaLnBrk="1" hangingPunct="1"/>
            <a:endParaRPr lang="en-US" altLang="en-US" smtClean="0"/>
          </a:p>
        </p:txBody>
      </p:sp>
      <p:sp>
        <p:nvSpPr>
          <p:cNvPr id="838660"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9AFD2CA-03A4-4F79-980A-CC4BCDCCEAFC}" type="slidenum">
              <a:rPr lang="en-US" altLang="en-US" sz="1200"/>
              <a:pPr algn="r" eaLnBrk="1" hangingPunct="1"/>
              <a:t>61</a:t>
            </a:fld>
            <a:endParaRPr lang="en-US" altLang="en-US" sz="120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706" name="Slide Image Placeholder 1"/>
          <p:cNvSpPr>
            <a:spLocks noGrp="1" noRot="1" noChangeAspect="1" noTextEdit="1"/>
          </p:cNvSpPr>
          <p:nvPr>
            <p:ph type="sldImg"/>
          </p:nvPr>
        </p:nvSpPr>
        <p:spPr>
          <a:xfrm>
            <a:off x="381000" y="685800"/>
            <a:ext cx="6096000" cy="3429000"/>
          </a:xfrm>
          <a:ln/>
        </p:spPr>
      </p:sp>
      <p:sp>
        <p:nvSpPr>
          <p:cNvPr id="840707" name="Notes Placeholder 2"/>
          <p:cNvSpPr>
            <a:spLocks noGrp="1"/>
          </p:cNvSpPr>
          <p:nvPr>
            <p:ph type="body" idx="1"/>
          </p:nvPr>
        </p:nvSpPr>
        <p:spPr>
          <a:noFill/>
        </p:spPr>
        <p:txBody>
          <a:bodyPr/>
          <a:lstStyle/>
          <a:p>
            <a:pPr eaLnBrk="1" hangingPunct="1"/>
            <a:endParaRPr lang="en-US" altLang="en-US" smtClean="0"/>
          </a:p>
        </p:txBody>
      </p:sp>
      <p:sp>
        <p:nvSpPr>
          <p:cNvPr id="840708"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256587EC-5A2E-4C33-B3D4-8350AD88C62A}" type="slidenum">
              <a:rPr lang="en-US" altLang="en-US" sz="1200"/>
              <a:pPr algn="r" eaLnBrk="1" hangingPunct="1"/>
              <a:t>62</a:t>
            </a:fld>
            <a:endParaRPr lang="en-US" altLang="en-US" sz="120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754" name="Slide Image Placeholder 1"/>
          <p:cNvSpPr>
            <a:spLocks noGrp="1" noRot="1" noChangeAspect="1" noTextEdit="1"/>
          </p:cNvSpPr>
          <p:nvPr>
            <p:ph type="sldImg"/>
          </p:nvPr>
        </p:nvSpPr>
        <p:spPr>
          <a:xfrm>
            <a:off x="381000" y="685800"/>
            <a:ext cx="6096000" cy="3429000"/>
          </a:xfrm>
          <a:ln/>
        </p:spPr>
      </p:sp>
      <p:sp>
        <p:nvSpPr>
          <p:cNvPr id="842755" name="Notes Placeholder 2"/>
          <p:cNvSpPr>
            <a:spLocks noGrp="1"/>
          </p:cNvSpPr>
          <p:nvPr>
            <p:ph type="body" idx="1"/>
          </p:nvPr>
        </p:nvSpPr>
        <p:spPr>
          <a:noFill/>
        </p:spPr>
        <p:txBody>
          <a:bodyPr/>
          <a:lstStyle/>
          <a:p>
            <a:pPr eaLnBrk="1" hangingPunct="1"/>
            <a:endParaRPr lang="en-US" altLang="en-US" smtClean="0"/>
          </a:p>
        </p:txBody>
      </p:sp>
      <p:sp>
        <p:nvSpPr>
          <p:cNvPr id="842756"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04C490EC-D9AB-4664-8C6A-CA5B052193E8}" type="slidenum">
              <a:rPr lang="en-US" altLang="en-US" sz="1200"/>
              <a:pPr algn="r" eaLnBrk="1" hangingPunct="1"/>
              <a:t>63</a:t>
            </a:fld>
            <a:endParaRPr lang="en-US" altLang="en-US" sz="120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4802" name="Slide Image Placeholder 1"/>
          <p:cNvSpPr>
            <a:spLocks noGrp="1" noRot="1" noChangeAspect="1" noTextEdit="1"/>
          </p:cNvSpPr>
          <p:nvPr>
            <p:ph type="sldImg"/>
          </p:nvPr>
        </p:nvSpPr>
        <p:spPr>
          <a:xfrm>
            <a:off x="381000" y="685800"/>
            <a:ext cx="6096000" cy="3429000"/>
          </a:xfrm>
          <a:ln/>
        </p:spPr>
      </p:sp>
      <p:sp>
        <p:nvSpPr>
          <p:cNvPr id="844803" name="Notes Placeholder 2"/>
          <p:cNvSpPr>
            <a:spLocks noGrp="1"/>
          </p:cNvSpPr>
          <p:nvPr>
            <p:ph type="body" idx="1"/>
          </p:nvPr>
        </p:nvSpPr>
        <p:spPr>
          <a:noFill/>
        </p:spPr>
        <p:txBody>
          <a:bodyPr/>
          <a:lstStyle/>
          <a:p>
            <a:pPr eaLnBrk="1" hangingPunct="1"/>
            <a:endParaRPr lang="en-US" altLang="en-US" smtClean="0"/>
          </a:p>
        </p:txBody>
      </p:sp>
      <p:sp>
        <p:nvSpPr>
          <p:cNvPr id="84480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DF2DD82D-5527-4A07-BE82-A21B82CE7923}" type="slidenum">
              <a:rPr lang="en-US" altLang="en-US" sz="1200"/>
              <a:pPr algn="r" eaLnBrk="1" hangingPunct="1"/>
              <a:t>64</a:t>
            </a:fld>
            <a:endParaRPr lang="en-US" altLang="en-US" sz="120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6850" name="Slide Image Placeholder 1"/>
          <p:cNvSpPr>
            <a:spLocks noGrp="1" noRot="1" noChangeAspect="1" noTextEdit="1"/>
          </p:cNvSpPr>
          <p:nvPr>
            <p:ph type="sldImg"/>
          </p:nvPr>
        </p:nvSpPr>
        <p:spPr>
          <a:xfrm>
            <a:off x="381000" y="685800"/>
            <a:ext cx="6096000" cy="3429000"/>
          </a:xfrm>
          <a:ln/>
        </p:spPr>
      </p:sp>
      <p:sp>
        <p:nvSpPr>
          <p:cNvPr id="846851" name="Notes Placeholder 2"/>
          <p:cNvSpPr>
            <a:spLocks noGrp="1"/>
          </p:cNvSpPr>
          <p:nvPr>
            <p:ph type="body" idx="1"/>
          </p:nvPr>
        </p:nvSpPr>
        <p:spPr>
          <a:noFill/>
        </p:spPr>
        <p:txBody>
          <a:bodyPr/>
          <a:lstStyle/>
          <a:p>
            <a:pPr eaLnBrk="1" hangingPunct="1"/>
            <a:endParaRPr lang="en-US" altLang="en-US" smtClean="0"/>
          </a:p>
        </p:txBody>
      </p:sp>
      <p:sp>
        <p:nvSpPr>
          <p:cNvPr id="846852"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0D1C7321-CD73-40EC-BE97-0E6B728BACEE}" type="slidenum">
              <a:rPr lang="en-US" altLang="en-US" sz="1200"/>
              <a:pPr algn="r" eaLnBrk="1" hangingPunct="1"/>
              <a:t>65</a:t>
            </a:fld>
            <a:endParaRPr lang="en-US" altLang="en-US" sz="120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8898" name="Slide Image Placeholder 1"/>
          <p:cNvSpPr>
            <a:spLocks noGrp="1" noRot="1" noChangeAspect="1" noTextEdit="1"/>
          </p:cNvSpPr>
          <p:nvPr>
            <p:ph type="sldImg"/>
          </p:nvPr>
        </p:nvSpPr>
        <p:spPr>
          <a:xfrm>
            <a:off x="381000" y="685800"/>
            <a:ext cx="6096000" cy="3429000"/>
          </a:xfrm>
          <a:ln/>
        </p:spPr>
      </p:sp>
      <p:sp>
        <p:nvSpPr>
          <p:cNvPr id="848899" name="Notes Placeholder 2"/>
          <p:cNvSpPr>
            <a:spLocks noGrp="1"/>
          </p:cNvSpPr>
          <p:nvPr>
            <p:ph type="body" idx="1"/>
          </p:nvPr>
        </p:nvSpPr>
        <p:spPr>
          <a:noFill/>
        </p:spPr>
        <p:txBody>
          <a:bodyPr/>
          <a:lstStyle/>
          <a:p>
            <a:pPr eaLnBrk="1" hangingPunct="1"/>
            <a:endParaRPr lang="en-US" altLang="en-US" smtClean="0"/>
          </a:p>
        </p:txBody>
      </p:sp>
      <p:sp>
        <p:nvSpPr>
          <p:cNvPr id="848900"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3B9A1DA2-9B7C-449C-8096-EB844B349A42}" type="slidenum">
              <a:rPr lang="en-US" altLang="en-US" sz="1200"/>
              <a:pPr algn="r" eaLnBrk="1" hangingPunct="1"/>
              <a:t>66</a:t>
            </a:fld>
            <a:endParaRPr lang="en-US" altLang="en-US" sz="120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0946" name="Slide Image Placeholder 1"/>
          <p:cNvSpPr>
            <a:spLocks noGrp="1" noRot="1" noChangeAspect="1" noTextEdit="1"/>
          </p:cNvSpPr>
          <p:nvPr>
            <p:ph type="sldImg"/>
          </p:nvPr>
        </p:nvSpPr>
        <p:spPr>
          <a:xfrm>
            <a:off x="381000" y="685800"/>
            <a:ext cx="6096000" cy="3429000"/>
          </a:xfrm>
          <a:ln/>
        </p:spPr>
      </p:sp>
      <p:sp>
        <p:nvSpPr>
          <p:cNvPr id="850947" name="Notes Placeholder 2"/>
          <p:cNvSpPr>
            <a:spLocks noGrp="1"/>
          </p:cNvSpPr>
          <p:nvPr>
            <p:ph type="body" idx="1"/>
          </p:nvPr>
        </p:nvSpPr>
        <p:spPr>
          <a:noFill/>
        </p:spPr>
        <p:txBody>
          <a:bodyPr/>
          <a:lstStyle/>
          <a:p>
            <a:pPr eaLnBrk="1" hangingPunct="1"/>
            <a:endParaRPr lang="en-US" altLang="en-US" smtClean="0"/>
          </a:p>
        </p:txBody>
      </p:sp>
      <p:sp>
        <p:nvSpPr>
          <p:cNvPr id="850948"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8A6BECB8-6EF5-4A29-9D87-742EA5703FE3}" type="slidenum">
              <a:rPr lang="en-US" altLang="en-US" sz="1200"/>
              <a:pPr algn="r" eaLnBrk="1" hangingPunct="1"/>
              <a:t>67</a:t>
            </a:fld>
            <a:endParaRPr lang="en-US" altLang="en-US" sz="120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2994" name="Slide Image Placeholder 1"/>
          <p:cNvSpPr>
            <a:spLocks noGrp="1" noRot="1" noChangeAspect="1" noTextEdit="1"/>
          </p:cNvSpPr>
          <p:nvPr>
            <p:ph type="sldImg"/>
          </p:nvPr>
        </p:nvSpPr>
        <p:spPr>
          <a:xfrm>
            <a:off x="381000" y="685800"/>
            <a:ext cx="6096000" cy="3429000"/>
          </a:xfrm>
          <a:ln/>
        </p:spPr>
      </p:sp>
      <p:sp>
        <p:nvSpPr>
          <p:cNvPr id="852995" name="Notes Placeholder 2"/>
          <p:cNvSpPr>
            <a:spLocks noGrp="1"/>
          </p:cNvSpPr>
          <p:nvPr>
            <p:ph type="body" idx="1"/>
          </p:nvPr>
        </p:nvSpPr>
        <p:spPr>
          <a:noFill/>
        </p:spPr>
        <p:txBody>
          <a:bodyPr/>
          <a:lstStyle/>
          <a:p>
            <a:pPr eaLnBrk="1" hangingPunct="1"/>
            <a:endParaRPr lang="en-US" altLang="en-US" smtClean="0"/>
          </a:p>
        </p:txBody>
      </p:sp>
      <p:sp>
        <p:nvSpPr>
          <p:cNvPr id="852996"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4090627C-FB18-42A9-A909-1A8E08B529AA}" type="slidenum">
              <a:rPr lang="en-US" altLang="en-US" sz="1200"/>
              <a:pPr algn="r" eaLnBrk="1" hangingPunct="1"/>
              <a:t>68</a:t>
            </a:fld>
            <a:endParaRPr lang="en-US" altLang="en-US" sz="120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5042" name="Slide Image Placeholder 1"/>
          <p:cNvSpPr>
            <a:spLocks noGrp="1" noRot="1" noChangeAspect="1" noTextEdit="1"/>
          </p:cNvSpPr>
          <p:nvPr>
            <p:ph type="sldImg"/>
          </p:nvPr>
        </p:nvSpPr>
        <p:spPr>
          <a:xfrm>
            <a:off x="381000" y="685800"/>
            <a:ext cx="6096000" cy="3429000"/>
          </a:xfrm>
          <a:ln/>
        </p:spPr>
      </p:sp>
      <p:sp>
        <p:nvSpPr>
          <p:cNvPr id="855043" name="Notes Placeholder 2"/>
          <p:cNvSpPr>
            <a:spLocks noGrp="1"/>
          </p:cNvSpPr>
          <p:nvPr>
            <p:ph type="body" idx="1"/>
          </p:nvPr>
        </p:nvSpPr>
        <p:spPr>
          <a:noFill/>
        </p:spPr>
        <p:txBody>
          <a:bodyPr/>
          <a:lstStyle/>
          <a:p>
            <a:pPr eaLnBrk="1" hangingPunct="1"/>
            <a:endParaRPr lang="en-US" altLang="en-US" smtClean="0"/>
          </a:p>
        </p:txBody>
      </p:sp>
      <p:sp>
        <p:nvSpPr>
          <p:cNvPr id="855044"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C659DB7C-A20E-447C-835A-E202C20169F9}" type="slidenum">
              <a:rPr lang="en-US" altLang="en-US" sz="1200"/>
              <a:pPr algn="r" eaLnBrk="1" hangingPunct="1"/>
              <a:t>69</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xfrm>
            <a:off x="381000" y="685800"/>
            <a:ext cx="6096000" cy="3429000"/>
          </a:xfrm>
          <a:ln/>
        </p:spPr>
      </p:sp>
      <p:sp>
        <p:nvSpPr>
          <p:cNvPr id="60419" name="Notes Placeholder 2"/>
          <p:cNvSpPr>
            <a:spLocks noGrp="1"/>
          </p:cNvSpPr>
          <p:nvPr>
            <p:ph type="body" idx="1"/>
          </p:nvPr>
        </p:nvSpPr>
        <p:spPr>
          <a:noFill/>
        </p:spPr>
        <p:txBody>
          <a:bodyPr/>
          <a:lstStyle/>
          <a:p>
            <a:pPr eaLnBrk="1" hangingPunct="1"/>
            <a:endParaRPr lang="en-US" altLang="en-US" smtClean="0"/>
          </a:p>
        </p:txBody>
      </p:sp>
      <p:sp>
        <p:nvSpPr>
          <p:cNvPr id="60420"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CE8A9D9-D355-442B-8F4F-F4D5A6446C60}" type="slidenum">
              <a:rPr lang="en-US" altLang="en-US" smtClean="0"/>
              <a:pPr eaLnBrk="1" hangingPunct="1"/>
              <a:t>7</a:t>
            </a:fld>
            <a:endParaRPr lang="en-US" altLang="en-US"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7090" name="Slide Image Placeholder 1"/>
          <p:cNvSpPr>
            <a:spLocks noGrp="1" noRot="1" noChangeAspect="1" noTextEdit="1"/>
          </p:cNvSpPr>
          <p:nvPr>
            <p:ph type="sldImg"/>
          </p:nvPr>
        </p:nvSpPr>
        <p:spPr>
          <a:xfrm>
            <a:off x="381000" y="685800"/>
            <a:ext cx="6096000" cy="3429000"/>
          </a:xfrm>
          <a:ln/>
        </p:spPr>
      </p:sp>
      <p:sp>
        <p:nvSpPr>
          <p:cNvPr id="857091" name="Notes Placeholder 2"/>
          <p:cNvSpPr>
            <a:spLocks noGrp="1"/>
          </p:cNvSpPr>
          <p:nvPr>
            <p:ph type="body" idx="1"/>
          </p:nvPr>
        </p:nvSpPr>
        <p:spPr>
          <a:noFill/>
        </p:spPr>
        <p:txBody>
          <a:bodyPr/>
          <a:lstStyle/>
          <a:p>
            <a:pPr eaLnBrk="1" hangingPunct="1"/>
            <a:endParaRPr lang="en-US" altLang="en-US" smtClean="0"/>
          </a:p>
        </p:txBody>
      </p:sp>
      <p:sp>
        <p:nvSpPr>
          <p:cNvPr id="857092"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7A7F72A3-352D-4D75-961A-3702E3123884}" type="slidenum">
              <a:rPr lang="en-US" altLang="en-US" sz="1200"/>
              <a:pPr algn="r" eaLnBrk="1" hangingPunct="1"/>
              <a:t>70</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xfrm>
            <a:off x="381000" y="685800"/>
            <a:ext cx="6096000" cy="3429000"/>
          </a:xfrm>
          <a:ln/>
        </p:spPr>
      </p:sp>
      <p:sp>
        <p:nvSpPr>
          <p:cNvPr id="60419" name="Notes Placeholder 2"/>
          <p:cNvSpPr>
            <a:spLocks noGrp="1"/>
          </p:cNvSpPr>
          <p:nvPr>
            <p:ph type="body" idx="1"/>
          </p:nvPr>
        </p:nvSpPr>
        <p:spPr>
          <a:noFill/>
        </p:spPr>
        <p:txBody>
          <a:bodyPr/>
          <a:lstStyle/>
          <a:p>
            <a:pPr eaLnBrk="1" hangingPunct="1"/>
            <a:endParaRPr lang="en-US" altLang="en-US" smtClean="0"/>
          </a:p>
        </p:txBody>
      </p:sp>
      <p:sp>
        <p:nvSpPr>
          <p:cNvPr id="60420"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CE8A9D9-D355-442B-8F4F-F4D5A6446C60}" type="slidenum">
              <a:rPr lang="en-US" altLang="en-US" smtClean="0"/>
              <a:pPr eaLnBrk="1" hangingPunct="1"/>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0370" name="Slide Image Placeholder 1"/>
          <p:cNvSpPr>
            <a:spLocks noGrp="1" noRot="1" noChangeAspect="1" noTextEdit="1"/>
          </p:cNvSpPr>
          <p:nvPr>
            <p:ph type="sldImg"/>
          </p:nvPr>
        </p:nvSpPr>
        <p:spPr>
          <a:xfrm>
            <a:off x="381000" y="685800"/>
            <a:ext cx="6096000" cy="3429000"/>
          </a:xfrm>
          <a:ln/>
        </p:spPr>
      </p:sp>
      <p:sp>
        <p:nvSpPr>
          <p:cNvPr id="570371" name="Notes Placeholder 2"/>
          <p:cNvSpPr>
            <a:spLocks noGrp="1"/>
          </p:cNvSpPr>
          <p:nvPr>
            <p:ph type="body" idx="1"/>
          </p:nvPr>
        </p:nvSpPr>
        <p:spPr>
          <a:noFill/>
        </p:spPr>
        <p:txBody>
          <a:bodyPr/>
          <a:lstStyle/>
          <a:p>
            <a:pPr eaLnBrk="1" hangingPunct="1"/>
            <a:endParaRPr lang="en-US" altLang="en-US" smtClean="0"/>
          </a:p>
        </p:txBody>
      </p:sp>
      <p:sp>
        <p:nvSpPr>
          <p:cNvPr id="570372" name="Slide Number Placeholder 3"/>
          <p:cNvSpPr txBox="1">
            <a:spLocks noGrp="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4BCEB4FD-0BCB-4518-A147-57AC3D19BA13}" type="slidenum">
              <a:rPr lang="en-US" altLang="en-US" sz="1200"/>
              <a:pPr algn="r" eaLnBrk="1" hangingPunct="1"/>
              <a:t>9</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E6540CB-4909-479B-8984-F3054168CCF1}" type="slidenum">
              <a:rPr lang="en-US"/>
              <a:pPr>
                <a:defRPr/>
              </a:pPr>
              <a:t>‹#›</a:t>
            </a:fld>
            <a:endParaRPr lang="en-US"/>
          </a:p>
        </p:txBody>
      </p:sp>
    </p:spTree>
    <p:extLst>
      <p:ext uri="{BB962C8B-B14F-4D97-AF65-F5344CB8AC3E}">
        <p14:creationId xmlns:p14="http://schemas.microsoft.com/office/powerpoint/2010/main" xmlns="" val="2431077100"/>
      </p:ext>
    </p:extLst>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B1F1487-587C-4A87-BF8C-AAF538D07447}" type="slidenum">
              <a:rPr lang="en-US"/>
              <a:pPr>
                <a:defRPr/>
              </a:pPr>
              <a:t>‹#›</a:t>
            </a:fld>
            <a:endParaRPr lang="en-US"/>
          </a:p>
        </p:txBody>
      </p:sp>
    </p:spTree>
    <p:extLst>
      <p:ext uri="{BB962C8B-B14F-4D97-AF65-F5344CB8AC3E}">
        <p14:creationId xmlns:p14="http://schemas.microsoft.com/office/powerpoint/2010/main" xmlns="" val="895411718"/>
      </p:ext>
    </p:extLst>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711C0E3-C307-4B47-8808-8E63B81D9E8E}" type="slidenum">
              <a:rPr lang="en-US"/>
              <a:pPr>
                <a:defRPr/>
              </a:pPr>
              <a:t>‹#›</a:t>
            </a:fld>
            <a:endParaRPr lang="en-US"/>
          </a:p>
        </p:txBody>
      </p:sp>
    </p:spTree>
    <p:extLst>
      <p:ext uri="{BB962C8B-B14F-4D97-AF65-F5344CB8AC3E}">
        <p14:creationId xmlns:p14="http://schemas.microsoft.com/office/powerpoint/2010/main" xmlns="" val="3702237296"/>
      </p:ext>
    </p:extLst>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88543D4-4761-4554-863D-9B1CB4F71036}" type="slidenum">
              <a:rPr lang="en-US"/>
              <a:pPr>
                <a:defRPr/>
              </a:pPr>
              <a:t>‹#›</a:t>
            </a:fld>
            <a:endParaRPr lang="en-US"/>
          </a:p>
        </p:txBody>
      </p:sp>
    </p:spTree>
    <p:extLst>
      <p:ext uri="{BB962C8B-B14F-4D97-AF65-F5344CB8AC3E}">
        <p14:creationId xmlns:p14="http://schemas.microsoft.com/office/powerpoint/2010/main" xmlns="" val="3758559785"/>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6053FF-77ED-4F00-ACDE-B04B1BF87E1C}" type="slidenum">
              <a:rPr lang="en-US"/>
              <a:pPr>
                <a:defRPr/>
              </a:pPr>
              <a:t>‹#›</a:t>
            </a:fld>
            <a:endParaRPr lang="en-US"/>
          </a:p>
        </p:txBody>
      </p:sp>
    </p:spTree>
    <p:extLst>
      <p:ext uri="{BB962C8B-B14F-4D97-AF65-F5344CB8AC3E}">
        <p14:creationId xmlns:p14="http://schemas.microsoft.com/office/powerpoint/2010/main" xmlns="" val="1848231724"/>
      </p:ext>
    </p:extLst>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D7EF6F3-603B-45CE-99A0-7036FE97BBE0}" type="slidenum">
              <a:rPr lang="en-US"/>
              <a:pPr>
                <a:defRPr/>
              </a:pPr>
              <a:t>‹#›</a:t>
            </a:fld>
            <a:endParaRPr lang="en-US"/>
          </a:p>
        </p:txBody>
      </p:sp>
    </p:spTree>
    <p:extLst>
      <p:ext uri="{BB962C8B-B14F-4D97-AF65-F5344CB8AC3E}">
        <p14:creationId xmlns:p14="http://schemas.microsoft.com/office/powerpoint/2010/main" xmlns="" val="332301012"/>
      </p:ext>
    </p:extLst>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4B70693-FFB9-4909-8BB1-CF8E434D9CA0}" type="slidenum">
              <a:rPr lang="en-US"/>
              <a:pPr>
                <a:defRPr/>
              </a:pPr>
              <a:t>‹#›</a:t>
            </a:fld>
            <a:endParaRPr lang="en-US"/>
          </a:p>
        </p:txBody>
      </p:sp>
    </p:spTree>
    <p:extLst>
      <p:ext uri="{BB962C8B-B14F-4D97-AF65-F5344CB8AC3E}">
        <p14:creationId xmlns:p14="http://schemas.microsoft.com/office/powerpoint/2010/main" xmlns="" val="1982703124"/>
      </p:ext>
    </p:extLst>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708C7F4-6173-4FF2-866A-FB1431A5C17A}" type="slidenum">
              <a:rPr lang="en-US"/>
              <a:pPr>
                <a:defRPr/>
              </a:pPr>
              <a:t>‹#›</a:t>
            </a:fld>
            <a:endParaRPr lang="en-US"/>
          </a:p>
        </p:txBody>
      </p:sp>
    </p:spTree>
    <p:extLst>
      <p:ext uri="{BB962C8B-B14F-4D97-AF65-F5344CB8AC3E}">
        <p14:creationId xmlns:p14="http://schemas.microsoft.com/office/powerpoint/2010/main" xmlns="" val="1435900938"/>
      </p:ext>
    </p:extLst>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416492B-1FFA-4CC5-BED8-F4772A009991}" type="slidenum">
              <a:rPr lang="en-US"/>
              <a:pPr>
                <a:defRPr/>
              </a:pPr>
              <a:t>‹#›</a:t>
            </a:fld>
            <a:endParaRPr lang="en-US"/>
          </a:p>
        </p:txBody>
      </p:sp>
    </p:spTree>
    <p:extLst>
      <p:ext uri="{BB962C8B-B14F-4D97-AF65-F5344CB8AC3E}">
        <p14:creationId xmlns:p14="http://schemas.microsoft.com/office/powerpoint/2010/main" xmlns="" val="3992034233"/>
      </p:ext>
    </p:extLst>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A0F9E69-1DB0-4FDE-8278-7E6413462512}" type="slidenum">
              <a:rPr lang="en-US"/>
              <a:pPr>
                <a:defRPr/>
              </a:pPr>
              <a:t>‹#›</a:t>
            </a:fld>
            <a:endParaRPr lang="en-US"/>
          </a:p>
        </p:txBody>
      </p:sp>
    </p:spTree>
    <p:extLst>
      <p:ext uri="{BB962C8B-B14F-4D97-AF65-F5344CB8AC3E}">
        <p14:creationId xmlns:p14="http://schemas.microsoft.com/office/powerpoint/2010/main" xmlns="" val="2584794438"/>
      </p:ext>
    </p:extLst>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05C6EF7-9B8D-405E-9EAD-F40F2F4AF7BA}" type="slidenum">
              <a:rPr lang="en-US"/>
              <a:pPr>
                <a:defRPr/>
              </a:pPr>
              <a:t>‹#›</a:t>
            </a:fld>
            <a:endParaRPr lang="en-US"/>
          </a:p>
        </p:txBody>
      </p:sp>
    </p:spTree>
    <p:extLst>
      <p:ext uri="{BB962C8B-B14F-4D97-AF65-F5344CB8AC3E}">
        <p14:creationId xmlns:p14="http://schemas.microsoft.com/office/powerpoint/2010/main" xmlns="" val="1403248947"/>
      </p:ext>
    </p:extLst>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05979"/>
            <a:ext cx="8229600" cy="857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200151"/>
            <a:ext cx="8229600" cy="339447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4683919"/>
            <a:ext cx="2133600" cy="3571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4683919"/>
            <a:ext cx="2895600" cy="3571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4683919"/>
            <a:ext cx="2133600" cy="3571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7943E70B-91F6-4F9E-A366-08B77246EFB7}"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pull dir="rd"/>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altLang="en-US" sz="3600" b="1" i="1" dirty="0" smtClean="0">
                <a:effectLst>
                  <a:outerShdw blurRad="38100" dist="38100" dir="2700000" algn="tl">
                    <a:srgbClr val="000000"/>
                  </a:outerShdw>
                </a:effectLst>
              </a:rPr>
              <a:t>How Should We View the Bible?</a:t>
            </a:r>
            <a:br>
              <a:rPr lang="en-US" altLang="en-US" sz="3600" b="1" i="1" dirty="0" smtClean="0">
                <a:effectLst>
                  <a:outerShdw blurRad="38100" dist="38100" dir="2700000" algn="tl">
                    <a:srgbClr val="000000"/>
                  </a:outerShdw>
                </a:effectLst>
              </a:rPr>
            </a:br>
            <a:r>
              <a:rPr lang="en-US" altLang="en-US" sz="3600" b="1" i="1" dirty="0" smtClean="0">
                <a:effectLst>
                  <a:outerShdw blurRad="38100" dist="38100" dir="2700000" algn="tl">
                    <a:srgbClr val="000000"/>
                  </a:outerShdw>
                </a:effectLst>
              </a:rPr>
              <a:t>(Jesus and the Will of God)</a:t>
            </a:r>
            <a:endParaRPr lang="en-US" altLang="en-US" sz="3600" b="1" dirty="0" smtClean="0">
              <a:effectLst>
                <a:outerShdw blurRad="38100" dist="38100" dir="2700000" algn="tl">
                  <a:srgbClr val="000000"/>
                </a:outerShdw>
              </a:effectLst>
            </a:endParaRPr>
          </a:p>
        </p:txBody>
      </p:sp>
      <p:sp>
        <p:nvSpPr>
          <p:cNvPr id="2051" name="Rectangle 3"/>
          <p:cNvSpPr>
            <a:spLocks noGrp="1" noChangeArrowheads="1"/>
          </p:cNvSpPr>
          <p:nvPr>
            <p:ph type="subTitle" idx="1"/>
          </p:nvPr>
        </p:nvSpPr>
        <p:spPr/>
        <p:txBody>
          <a:bodyPr/>
          <a:lstStyle/>
          <a:p>
            <a:pPr eaLnBrk="1" hangingPunct="1"/>
            <a:endParaRPr lang="en-US" altLang="en-US" smtClean="0"/>
          </a:p>
        </p:txBody>
      </p:sp>
    </p:spTree>
  </p:cSld>
  <p:clrMapOvr>
    <a:masterClrMapping/>
  </p:clrMapOvr>
  <p:transition>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smtClean="0">
                <a:effectLst>
                  <a:outerShdw blurRad="38100" dist="38100" dir="2700000" algn="tl">
                    <a:srgbClr val="000000"/>
                  </a:outerShdw>
                </a:effectLst>
              </a:rPr>
              <a:t>The Mind of Christ in Prophecy</a:t>
            </a:r>
            <a:endParaRPr lang="en-US" altLang="en-US" sz="36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z="2800" b="1" u="sng" dirty="0" smtClean="0">
                <a:effectLst>
                  <a:outerShdw blurRad="38100" dist="38100" dir="2700000" algn="tl">
                    <a:srgbClr val="000000"/>
                  </a:outerShdw>
                </a:effectLst>
              </a:rPr>
              <a:t>Isaiah 50:4-5</a:t>
            </a:r>
            <a:r>
              <a:rPr lang="en-US" altLang="en-US" sz="2800" b="1" dirty="0" smtClean="0">
                <a:effectLst>
                  <a:outerShdw blurRad="38100" dist="38100" dir="2700000" algn="tl">
                    <a:srgbClr val="000000"/>
                  </a:outerShdw>
                </a:effectLst>
              </a:rPr>
              <a:t> </a:t>
            </a:r>
            <a:r>
              <a:rPr lang="en-US" altLang="en-US" sz="2800" dirty="0" smtClean="0">
                <a:effectLst>
                  <a:outerShdw blurRad="38100" dist="38100" dir="2700000" algn="tl">
                    <a:srgbClr val="000000"/>
                  </a:outerShdw>
                </a:effectLst>
              </a:rPr>
              <a:t>- " The Lord GOD has given Me </a:t>
            </a:r>
            <a:r>
              <a:rPr lang="en-US" altLang="en-US" sz="2800" u="sng" dirty="0" smtClean="0">
                <a:effectLst>
                  <a:outerShdw blurRad="38100" dist="38100" dir="2700000" algn="tl">
                    <a:srgbClr val="000000"/>
                  </a:outerShdw>
                </a:effectLst>
              </a:rPr>
              <a:t>The tongue of the learned</a:t>
            </a:r>
            <a:r>
              <a:rPr lang="en-US" altLang="en-US" sz="2800" dirty="0" smtClean="0">
                <a:effectLst>
                  <a:outerShdw blurRad="38100" dist="38100" dir="2700000" algn="tl">
                    <a:srgbClr val="000000"/>
                  </a:outerShdw>
                </a:effectLst>
              </a:rPr>
              <a:t>, That I should know how to speak </a:t>
            </a:r>
            <a:r>
              <a:rPr lang="en-US" altLang="en-US" sz="2800" u="sng" dirty="0" smtClean="0">
                <a:effectLst>
                  <a:outerShdw blurRad="38100" dist="38100" dir="2700000" algn="tl">
                    <a:srgbClr val="000000"/>
                  </a:outerShdw>
                </a:effectLst>
              </a:rPr>
              <a:t>A word in season to </a:t>
            </a:r>
            <a:r>
              <a:rPr lang="en-US" altLang="en-US" sz="2800" i="1" u="sng" dirty="0" smtClean="0">
                <a:effectLst>
                  <a:outerShdw blurRad="38100" dist="38100" dir="2700000" algn="tl">
                    <a:srgbClr val="000000"/>
                  </a:outerShdw>
                </a:effectLst>
              </a:rPr>
              <a:t>him who is </a:t>
            </a:r>
            <a:r>
              <a:rPr lang="en-US" altLang="en-US" sz="2800" u="sng" dirty="0" smtClean="0">
                <a:effectLst>
                  <a:outerShdw blurRad="38100" dist="38100" dir="2700000" algn="tl">
                    <a:srgbClr val="000000"/>
                  </a:outerShdw>
                </a:effectLst>
              </a:rPr>
              <a:t>weary</a:t>
            </a:r>
            <a:r>
              <a:rPr lang="en-US" altLang="en-US" sz="2800" dirty="0" smtClean="0">
                <a:effectLst>
                  <a:outerShdw blurRad="38100" dist="38100" dir="2700000" algn="tl">
                    <a:srgbClr val="000000"/>
                  </a:outerShdw>
                </a:effectLst>
              </a:rPr>
              <a:t>. He awakens Me morning by morning, </a:t>
            </a:r>
            <a:r>
              <a:rPr lang="en-US" altLang="en-US" sz="2800" u="sng" dirty="0" smtClean="0">
                <a:effectLst>
                  <a:outerShdw blurRad="38100" dist="38100" dir="2700000" algn="tl">
                    <a:srgbClr val="000000"/>
                  </a:outerShdw>
                </a:effectLst>
              </a:rPr>
              <a:t>He awakens My ear To hear as the learned</a:t>
            </a:r>
            <a:r>
              <a:rPr lang="en-US" altLang="en-US" sz="2800" dirty="0" smtClean="0">
                <a:effectLst>
                  <a:outerShdw blurRad="38100" dist="38100" dir="2700000" algn="tl">
                    <a:srgbClr val="000000"/>
                  </a:outerShdw>
                </a:effectLst>
              </a:rPr>
              <a:t>.  5 The Lord GOD has </a:t>
            </a:r>
            <a:r>
              <a:rPr lang="en-US" altLang="en-US" sz="2800" u="sng" dirty="0" smtClean="0">
                <a:effectLst>
                  <a:outerShdw blurRad="38100" dist="38100" dir="2700000" algn="tl">
                    <a:srgbClr val="000000"/>
                  </a:outerShdw>
                </a:effectLst>
              </a:rPr>
              <a:t>opened My ear</a:t>
            </a:r>
            <a:r>
              <a:rPr lang="en-US" altLang="en-US" sz="2800" dirty="0" smtClean="0">
                <a:effectLst>
                  <a:outerShdw blurRad="38100" dist="38100" dir="2700000" algn="tl">
                    <a:srgbClr val="000000"/>
                  </a:outerShdw>
                </a:effectLst>
              </a:rPr>
              <a:t>; And I was not rebellious, </a:t>
            </a:r>
            <a:r>
              <a:rPr lang="en-US" altLang="en-US" sz="2800" u="sng" dirty="0" smtClean="0">
                <a:effectLst>
                  <a:outerShdw blurRad="38100" dist="38100" dir="2700000" algn="tl">
                    <a:srgbClr val="000000"/>
                  </a:outerShdw>
                </a:effectLst>
              </a:rPr>
              <a:t>Nor did I turn away</a:t>
            </a:r>
            <a:r>
              <a:rPr lang="en-US" altLang="en-US" sz="2800" dirty="0" smtClean="0">
                <a:effectLst>
                  <a:outerShdw blurRad="38100" dist="38100" dir="2700000" algn="tl">
                    <a:srgbClr val="000000"/>
                  </a:outerShdw>
                </a:effectLst>
              </a:rPr>
              <a:t>.</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smtClean="0">
                <a:effectLst>
                  <a:outerShdw blurRad="38100" dist="38100" dir="2700000" algn="tl">
                    <a:srgbClr val="000000"/>
                  </a:outerShdw>
                </a:effectLst>
              </a:rPr>
              <a:t>The Mind of Christ in Prophecy</a:t>
            </a:r>
            <a:endParaRPr lang="en-US" altLang="en-US" sz="36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z="2400" dirty="0" smtClean="0">
                <a:effectLst>
                  <a:outerShdw blurRad="38100" dist="38100" dir="2700000" algn="tl">
                    <a:srgbClr val="000000"/>
                  </a:outerShdw>
                </a:effectLst>
              </a:rPr>
              <a:t>His tongue indeed was powerful but it was guided by His ear. </a:t>
            </a:r>
          </a:p>
          <a:p>
            <a:r>
              <a:rPr lang="en-US" altLang="en-US" sz="2400" dirty="0" smtClean="0">
                <a:effectLst>
                  <a:outerShdw blurRad="38100" dist="38100" dir="2700000" algn="tl">
                    <a:srgbClr val="000000"/>
                  </a:outerShdw>
                </a:effectLst>
              </a:rPr>
              <a:t>The Servant’s heart was opened to God. He really trusted God!</a:t>
            </a:r>
          </a:p>
          <a:p>
            <a:r>
              <a:rPr lang="en-US" altLang="en-US" sz="2400" dirty="0" smtClean="0">
                <a:effectLst>
                  <a:outerShdw blurRad="38100" dist="38100" dir="2700000" algn="tl">
                    <a:srgbClr val="000000"/>
                  </a:outerShdw>
                </a:effectLst>
              </a:rPr>
              <a:t>It is a very risky thing to completely open your heart (ear) to another.</a:t>
            </a:r>
          </a:p>
          <a:p>
            <a:r>
              <a:rPr lang="en-US" altLang="en-US" sz="2400" dirty="0" smtClean="0">
                <a:effectLst>
                  <a:outerShdw blurRad="38100" dist="38100" dir="2700000" algn="tl">
                    <a:srgbClr val="000000"/>
                  </a:outerShdw>
                </a:effectLst>
              </a:rPr>
              <a:t>If we would just truly listen then look at the power available to us. </a:t>
            </a:r>
            <a:br>
              <a:rPr lang="en-US" altLang="en-US" sz="2400" dirty="0" smtClean="0">
                <a:effectLst>
                  <a:outerShdw blurRad="38100" dist="38100" dir="2700000" algn="tl">
                    <a:srgbClr val="000000"/>
                  </a:outerShdw>
                </a:effectLst>
              </a:rPr>
            </a:br>
            <a:r>
              <a:rPr lang="en-US" altLang="en-US" sz="2400" b="1" dirty="0" smtClean="0">
                <a:effectLst>
                  <a:outerShdw blurRad="38100" dist="38100" dir="2700000" algn="tl">
                    <a:srgbClr val="000000"/>
                  </a:outerShdw>
                </a:effectLst>
              </a:rPr>
              <a:t>(</a:t>
            </a:r>
            <a:r>
              <a:rPr lang="en-US" altLang="en-US" sz="2400" b="1" dirty="0" err="1" smtClean="0">
                <a:effectLst>
                  <a:outerShdw blurRad="38100" dist="38100" dir="2700000" algn="tl">
                    <a:srgbClr val="000000"/>
                  </a:outerShdw>
                </a:effectLst>
              </a:rPr>
              <a:t>Psa</a:t>
            </a:r>
            <a:r>
              <a:rPr lang="en-US" altLang="en-US" sz="2400" b="1" dirty="0" smtClean="0">
                <a:effectLst>
                  <a:outerShdw blurRad="38100" dist="38100" dir="2700000" algn="tl">
                    <a:srgbClr val="000000"/>
                  </a:outerShdw>
                </a:effectLst>
              </a:rPr>
              <a:t> 119:99; 1 </a:t>
            </a:r>
            <a:r>
              <a:rPr lang="en-US" altLang="en-US" sz="2400" b="1" dirty="0" err="1" smtClean="0">
                <a:effectLst>
                  <a:outerShdw blurRad="38100" dist="38100" dir="2700000" algn="tl">
                    <a:srgbClr val="000000"/>
                  </a:outerShdw>
                </a:effectLst>
              </a:rPr>
              <a:t>Thess</a:t>
            </a:r>
            <a:r>
              <a:rPr lang="en-US" altLang="en-US" sz="2400" b="1" dirty="0" smtClean="0">
                <a:effectLst>
                  <a:outerShdw blurRad="38100" dist="38100" dir="2700000" algn="tl">
                    <a:srgbClr val="000000"/>
                  </a:outerShdw>
                </a:effectLst>
              </a:rPr>
              <a:t> 2:13)</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smtClean="0">
                <a:effectLst>
                  <a:outerShdw blurRad="38100" dist="38100" dir="2700000" algn="tl">
                    <a:srgbClr val="000000"/>
                  </a:outerShdw>
                </a:effectLst>
              </a:rPr>
              <a:t>The Mind of Christ in Prophecy</a:t>
            </a:r>
            <a:endParaRPr lang="en-US" altLang="en-US" sz="36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b="1" u="sng" smtClean="0">
                <a:effectLst>
                  <a:outerShdw blurRad="38100" dist="38100" dir="2700000" algn="tl">
                    <a:srgbClr val="000000"/>
                  </a:outerShdw>
                </a:effectLst>
              </a:rPr>
              <a:t>Psalm 119:99</a:t>
            </a:r>
            <a:r>
              <a:rPr lang="en-US" altLang="en-US" b="1" smtClean="0">
                <a:effectLst>
                  <a:outerShdw blurRad="38100" dist="38100" dir="2700000" algn="tl">
                    <a:srgbClr val="000000"/>
                  </a:outerShdw>
                </a:effectLst>
              </a:rPr>
              <a:t> </a:t>
            </a:r>
            <a:r>
              <a:rPr lang="en-US" altLang="en-US" smtClean="0">
                <a:effectLst>
                  <a:outerShdw blurRad="38100" dist="38100" dir="2700000" algn="tl">
                    <a:srgbClr val="000000"/>
                  </a:outerShdw>
                </a:effectLst>
              </a:rPr>
              <a:t>- I have more understanding than all my teachers, For </a:t>
            </a:r>
            <a:r>
              <a:rPr lang="en-US" altLang="en-US" u="sng" smtClean="0">
                <a:effectLst>
                  <a:outerShdw blurRad="38100" dist="38100" dir="2700000" algn="tl">
                    <a:srgbClr val="000000"/>
                  </a:outerShdw>
                </a:effectLst>
              </a:rPr>
              <a:t>Your testimonies </a:t>
            </a:r>
            <a:r>
              <a:rPr lang="en-US" altLang="en-US" i="1" u="sng" smtClean="0">
                <a:effectLst>
                  <a:outerShdw blurRad="38100" dist="38100" dir="2700000" algn="tl">
                    <a:srgbClr val="000000"/>
                  </a:outerShdw>
                </a:effectLst>
              </a:rPr>
              <a:t>are </a:t>
            </a:r>
            <a:r>
              <a:rPr lang="en-US" altLang="en-US" u="sng" smtClean="0">
                <a:effectLst>
                  <a:outerShdw blurRad="38100" dist="38100" dir="2700000" algn="tl">
                    <a:srgbClr val="000000"/>
                  </a:outerShdw>
                </a:effectLst>
              </a:rPr>
              <a:t>my meditation</a:t>
            </a:r>
            <a:r>
              <a:rPr lang="en-US" altLang="en-US" smtClean="0">
                <a:effectLst>
                  <a:outerShdw blurRad="38100" dist="38100" dir="2700000" algn="tl">
                    <a:srgbClr val="000000"/>
                  </a:outerShdw>
                </a:effectLst>
              </a:rPr>
              <a:t>.</a:t>
            </a:r>
            <a:endParaRPr lang="en-US" altLang="en-US" b="1" smtClean="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smtClean="0">
                <a:effectLst>
                  <a:outerShdw blurRad="38100" dist="38100" dir="2700000" algn="tl">
                    <a:srgbClr val="000000"/>
                  </a:outerShdw>
                </a:effectLst>
              </a:rPr>
              <a:t>The Mind of Christ in Prophecy</a:t>
            </a:r>
            <a:endParaRPr lang="en-US" altLang="en-US" sz="36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z="3000" b="1" u="sng" dirty="0" smtClean="0">
                <a:effectLst>
                  <a:outerShdw blurRad="38100" dist="38100" dir="2700000" algn="tl">
                    <a:srgbClr val="000000"/>
                  </a:outerShdw>
                </a:effectLst>
              </a:rPr>
              <a:t>1 Thessalonians 2:13</a:t>
            </a:r>
            <a:r>
              <a:rPr lang="en-US" altLang="en-US" sz="3000" b="1" dirty="0" smtClean="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For this reason we also thank God without ceasing, because when </a:t>
            </a:r>
            <a:r>
              <a:rPr lang="en-US" altLang="en-US" sz="3000" u="sng" dirty="0" smtClean="0">
                <a:effectLst>
                  <a:outerShdw blurRad="38100" dist="38100" dir="2700000" algn="tl">
                    <a:srgbClr val="000000"/>
                  </a:outerShdw>
                </a:effectLst>
              </a:rPr>
              <a:t>you received the word of God</a:t>
            </a:r>
            <a:r>
              <a:rPr lang="en-US" altLang="en-US" sz="3000" dirty="0" smtClean="0">
                <a:effectLst>
                  <a:outerShdw blurRad="38100" dist="38100" dir="2700000" algn="tl">
                    <a:srgbClr val="000000"/>
                  </a:outerShdw>
                </a:effectLst>
              </a:rPr>
              <a:t> which you heard from us, you welcomed </a:t>
            </a:r>
            <a:r>
              <a:rPr lang="en-US" altLang="en-US" sz="3000" i="1" dirty="0" smtClean="0">
                <a:effectLst>
                  <a:outerShdw blurRad="38100" dist="38100" dir="2700000" algn="tl">
                    <a:srgbClr val="000000"/>
                  </a:outerShdw>
                </a:effectLst>
              </a:rPr>
              <a:t>it </a:t>
            </a:r>
            <a:r>
              <a:rPr lang="en-US" altLang="en-US" sz="3000" u="sng" dirty="0" smtClean="0">
                <a:effectLst>
                  <a:outerShdw blurRad="38100" dist="38100" dir="2700000" algn="tl">
                    <a:srgbClr val="000000"/>
                  </a:outerShdw>
                </a:effectLst>
              </a:rPr>
              <a:t>not </a:t>
            </a:r>
            <a:r>
              <a:rPr lang="en-US" altLang="en-US" sz="3000" i="1" u="sng" dirty="0" smtClean="0">
                <a:effectLst>
                  <a:outerShdw blurRad="38100" dist="38100" dir="2700000" algn="tl">
                    <a:srgbClr val="000000"/>
                  </a:outerShdw>
                </a:effectLst>
              </a:rPr>
              <a:t>as </a:t>
            </a:r>
            <a:r>
              <a:rPr lang="en-US" altLang="en-US" sz="3000" u="sng" dirty="0" smtClean="0">
                <a:effectLst>
                  <a:outerShdw blurRad="38100" dist="38100" dir="2700000" algn="tl">
                    <a:srgbClr val="000000"/>
                  </a:outerShdw>
                </a:effectLst>
              </a:rPr>
              <a:t>the word of men</a:t>
            </a:r>
            <a:r>
              <a:rPr lang="en-US" altLang="en-US" sz="3000" dirty="0" smtClean="0">
                <a:effectLst>
                  <a:outerShdw blurRad="38100" dist="38100" dir="2700000" algn="tl">
                    <a:srgbClr val="000000"/>
                  </a:outerShdw>
                </a:effectLst>
              </a:rPr>
              <a:t>, but as it is in truth, </a:t>
            </a:r>
            <a:r>
              <a:rPr lang="en-US" altLang="en-US" sz="3000" u="sng" dirty="0" smtClean="0">
                <a:effectLst>
                  <a:outerShdw blurRad="38100" dist="38100" dir="2700000" algn="tl">
                    <a:srgbClr val="000000"/>
                  </a:outerShdw>
                </a:effectLst>
              </a:rPr>
              <a:t>the word of God</a:t>
            </a:r>
            <a:r>
              <a:rPr lang="en-US" altLang="en-US" sz="3000" dirty="0" smtClean="0">
                <a:effectLst>
                  <a:outerShdw blurRad="38100" dist="38100" dir="2700000" algn="tl">
                    <a:srgbClr val="000000"/>
                  </a:outerShdw>
                </a:effectLst>
              </a:rPr>
              <a:t>, which also </a:t>
            </a:r>
            <a:r>
              <a:rPr lang="en-US" altLang="en-US" sz="3000" u="sng" dirty="0" smtClean="0">
                <a:effectLst>
                  <a:outerShdw blurRad="38100" dist="38100" dir="2700000" algn="tl">
                    <a:srgbClr val="000000"/>
                  </a:outerShdw>
                </a:effectLst>
              </a:rPr>
              <a:t>effectively works in you who believe</a:t>
            </a:r>
            <a:r>
              <a:rPr lang="en-US" altLang="en-US" sz="3000" dirty="0" smtClean="0">
                <a:effectLst>
                  <a:outerShdw blurRad="38100" dist="38100" dir="2700000" algn="tl">
                    <a:srgbClr val="000000"/>
                  </a:outerShdw>
                </a:effectLst>
              </a:rPr>
              <a:t>.</a:t>
            </a:r>
          </a:p>
          <a:p>
            <a:pPr>
              <a:buFontTx/>
              <a:buNone/>
            </a:pPr>
            <a:endParaRPr lang="en-US" altLang="en-US" sz="3000" dirty="0" smtClean="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smtClean="0">
                <a:effectLst>
                  <a:outerShdw blurRad="38100" dist="38100" dir="2700000" algn="tl">
                    <a:srgbClr val="000000"/>
                  </a:outerShdw>
                </a:effectLst>
              </a:rPr>
              <a:t>The Mind of Christ in Prophecy</a:t>
            </a:r>
            <a:endParaRPr lang="en-US" altLang="en-US" sz="36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The ear of Christ led Him to the cross. </a:t>
            </a:r>
            <a:br>
              <a:rPr lang="en-US" altLang="en-US" smtClean="0">
                <a:effectLst>
                  <a:outerShdw blurRad="38100" dist="38100" dir="2700000" algn="tl">
                    <a:srgbClr val="000000"/>
                  </a:outerShdw>
                </a:effectLst>
              </a:rPr>
            </a:br>
            <a:r>
              <a:rPr lang="en-US" altLang="en-US" b="1" smtClean="0">
                <a:effectLst>
                  <a:outerShdw blurRad="38100" dist="38100" dir="2700000" algn="tl">
                    <a:srgbClr val="000000"/>
                  </a:outerShdw>
                </a:effectLst>
              </a:rPr>
              <a:t>(Isa 50:6-7)</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smtClean="0">
                <a:effectLst>
                  <a:outerShdw blurRad="38100" dist="38100" dir="2700000" algn="tl">
                    <a:srgbClr val="000000"/>
                  </a:outerShdw>
                </a:effectLst>
              </a:rPr>
              <a:t>The Mind of Christ in Prophecy</a:t>
            </a:r>
            <a:endParaRPr lang="en-US" altLang="en-US" sz="36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z="3000" b="1" u="sng" dirty="0" smtClean="0">
                <a:effectLst>
                  <a:outerShdw blurRad="38100" dist="38100" dir="2700000" algn="tl">
                    <a:srgbClr val="000000"/>
                  </a:outerShdw>
                </a:effectLst>
              </a:rPr>
              <a:t>Isaiah 50:6-7</a:t>
            </a:r>
            <a:r>
              <a:rPr lang="en-US" altLang="en-US" sz="3000" b="1" dirty="0" smtClean="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I gave </a:t>
            </a:r>
            <a:r>
              <a:rPr lang="en-US" altLang="en-US" sz="3000" u="sng" dirty="0" smtClean="0">
                <a:effectLst>
                  <a:outerShdw blurRad="38100" dist="38100" dir="2700000" algn="tl">
                    <a:srgbClr val="000000"/>
                  </a:outerShdw>
                </a:effectLst>
              </a:rPr>
              <a:t>My back to those who struck </a:t>
            </a:r>
            <a:r>
              <a:rPr lang="en-US" altLang="en-US" sz="3000" i="1" u="sng" dirty="0" smtClean="0">
                <a:effectLst>
                  <a:outerShdw blurRad="38100" dist="38100" dir="2700000" algn="tl">
                    <a:srgbClr val="000000"/>
                  </a:outerShdw>
                </a:effectLst>
              </a:rPr>
              <a:t>Me</a:t>
            </a:r>
            <a:r>
              <a:rPr lang="en-US" altLang="en-US" sz="3000" i="1" dirty="0" smtClean="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And </a:t>
            </a:r>
            <a:r>
              <a:rPr lang="en-US" altLang="en-US" sz="3000" u="sng" dirty="0" smtClean="0">
                <a:effectLst>
                  <a:outerShdw blurRad="38100" dist="38100" dir="2700000" algn="tl">
                    <a:srgbClr val="000000"/>
                  </a:outerShdw>
                </a:effectLst>
              </a:rPr>
              <a:t>My cheeks to those who plucked out the beard</a:t>
            </a:r>
            <a:r>
              <a:rPr lang="en-US" altLang="en-US" sz="3000" dirty="0" smtClean="0">
                <a:effectLst>
                  <a:outerShdw blurRad="38100" dist="38100" dir="2700000" algn="tl">
                    <a:srgbClr val="000000"/>
                  </a:outerShdw>
                </a:effectLst>
              </a:rPr>
              <a:t>; I did not hide </a:t>
            </a:r>
            <a:r>
              <a:rPr lang="en-US" altLang="en-US" sz="3000" u="sng" dirty="0" smtClean="0">
                <a:effectLst>
                  <a:outerShdw blurRad="38100" dist="38100" dir="2700000" algn="tl">
                    <a:srgbClr val="000000"/>
                  </a:outerShdw>
                </a:effectLst>
              </a:rPr>
              <a:t>My face from shame and spitting</a:t>
            </a:r>
            <a:r>
              <a:rPr lang="en-US" altLang="en-US" sz="3000" dirty="0" smtClean="0">
                <a:effectLst>
                  <a:outerShdw blurRad="38100" dist="38100" dir="2700000" algn="tl">
                    <a:srgbClr val="000000"/>
                  </a:outerShdw>
                </a:effectLst>
              </a:rPr>
              <a:t>.  7 " For the Lord GOD will help Me; Therefore </a:t>
            </a:r>
            <a:r>
              <a:rPr lang="en-US" altLang="en-US" sz="3000" u="sng" dirty="0" smtClean="0">
                <a:effectLst>
                  <a:outerShdw blurRad="38100" dist="38100" dir="2700000" algn="tl">
                    <a:srgbClr val="000000"/>
                  </a:outerShdw>
                </a:effectLst>
              </a:rPr>
              <a:t>I will not be disgraced</a:t>
            </a:r>
            <a:r>
              <a:rPr lang="en-US" altLang="en-US" sz="3000" dirty="0" smtClean="0">
                <a:effectLst>
                  <a:outerShdw blurRad="38100" dist="38100" dir="2700000" algn="tl">
                    <a:srgbClr val="000000"/>
                  </a:outerShdw>
                </a:effectLst>
              </a:rPr>
              <a:t>; Therefore </a:t>
            </a:r>
            <a:r>
              <a:rPr lang="en-US" altLang="en-US" sz="3000" u="sng" dirty="0" smtClean="0">
                <a:effectLst>
                  <a:outerShdw blurRad="38100" dist="38100" dir="2700000" algn="tl">
                    <a:srgbClr val="000000"/>
                  </a:outerShdw>
                </a:effectLst>
              </a:rPr>
              <a:t>I have set My face like a flint</a:t>
            </a:r>
            <a:r>
              <a:rPr lang="en-US" altLang="en-US" sz="3000" dirty="0" smtClean="0">
                <a:effectLst>
                  <a:outerShdw blurRad="38100" dist="38100" dir="2700000" algn="tl">
                    <a:srgbClr val="000000"/>
                  </a:outerShdw>
                </a:effectLst>
              </a:rPr>
              <a:t>, And I know that </a:t>
            </a:r>
            <a:r>
              <a:rPr lang="en-US" altLang="en-US" sz="3000" u="sng" dirty="0" smtClean="0">
                <a:effectLst>
                  <a:outerShdw blurRad="38100" dist="38100" dir="2700000" algn="tl">
                    <a:srgbClr val="000000"/>
                  </a:outerShdw>
                </a:effectLst>
              </a:rPr>
              <a:t>I will not be ashamed</a:t>
            </a:r>
            <a:r>
              <a:rPr lang="en-US" altLang="en-US" sz="3000" dirty="0" smtClean="0">
                <a:effectLst>
                  <a:outerShdw blurRad="38100" dist="38100" dir="2700000" algn="tl">
                    <a:srgbClr val="000000"/>
                  </a:outerShdw>
                </a:effectLst>
              </a:rPr>
              <a:t>.</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smtClean="0">
                <a:effectLst>
                  <a:outerShdw blurRad="38100" dist="38100" dir="2700000" algn="tl">
                    <a:srgbClr val="000000"/>
                  </a:outerShdw>
                </a:effectLst>
              </a:rPr>
              <a:t>The Mind of Christ in Prophecy</a:t>
            </a:r>
            <a:endParaRPr lang="en-US" altLang="en-US" sz="36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He was scourged, He was slapped, had his hair pulled out and was spit upon. </a:t>
            </a:r>
            <a:br>
              <a:rPr lang="en-US" altLang="en-US" smtClean="0">
                <a:effectLst>
                  <a:outerShdw blurRad="38100" dist="38100" dir="2700000" algn="tl">
                    <a:srgbClr val="000000"/>
                  </a:outerShdw>
                </a:effectLst>
              </a:rPr>
            </a:br>
            <a:r>
              <a:rPr lang="en-US" altLang="en-US" b="1" smtClean="0">
                <a:effectLst>
                  <a:outerShdw blurRad="38100" dist="38100" dir="2700000" algn="tl">
                    <a:srgbClr val="000000"/>
                  </a:outerShdw>
                </a:effectLst>
              </a:rPr>
              <a:t>(Mt 26:67)</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smtClean="0">
                <a:effectLst>
                  <a:outerShdw blurRad="38100" dist="38100" dir="2700000" algn="tl">
                    <a:srgbClr val="000000"/>
                  </a:outerShdw>
                </a:effectLst>
              </a:rPr>
              <a:t>The Mind of Christ in Prophecy</a:t>
            </a:r>
            <a:endParaRPr lang="en-US" altLang="en-US" sz="36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b="1" u="sng" smtClean="0">
                <a:effectLst>
                  <a:outerShdw blurRad="38100" dist="38100" dir="2700000" algn="tl">
                    <a:srgbClr val="000000"/>
                  </a:outerShdw>
                </a:effectLst>
              </a:rPr>
              <a:t>Matthew 26:67</a:t>
            </a:r>
            <a:r>
              <a:rPr lang="en-US" altLang="en-US" b="1" smtClean="0">
                <a:effectLst>
                  <a:outerShdw blurRad="38100" dist="38100" dir="2700000" algn="tl">
                    <a:srgbClr val="000000"/>
                  </a:outerShdw>
                </a:effectLst>
              </a:rPr>
              <a:t> </a:t>
            </a:r>
            <a:r>
              <a:rPr lang="en-US" altLang="en-US" smtClean="0">
                <a:effectLst>
                  <a:outerShdw blurRad="38100" dist="38100" dir="2700000" algn="tl">
                    <a:srgbClr val="000000"/>
                  </a:outerShdw>
                </a:effectLst>
              </a:rPr>
              <a:t>- Then they spat in His face and beat Him; and others struck </a:t>
            </a:r>
            <a:r>
              <a:rPr lang="en-US" altLang="en-US" i="1" smtClean="0">
                <a:effectLst>
                  <a:outerShdw blurRad="38100" dist="38100" dir="2700000" algn="tl">
                    <a:srgbClr val="000000"/>
                  </a:outerShdw>
                </a:effectLst>
              </a:rPr>
              <a:t>Him </a:t>
            </a:r>
            <a:r>
              <a:rPr lang="en-US" altLang="en-US" smtClean="0">
                <a:effectLst>
                  <a:outerShdw blurRad="38100" dist="38100" dir="2700000" algn="tl">
                    <a:srgbClr val="000000"/>
                  </a:outerShdw>
                </a:effectLst>
              </a:rPr>
              <a:t>with the palms of their hands,</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smtClean="0">
                <a:effectLst>
                  <a:outerShdw blurRad="38100" dist="38100" dir="2700000" algn="tl">
                    <a:srgbClr val="000000"/>
                  </a:outerShdw>
                </a:effectLst>
              </a:rPr>
              <a:t>The Mind of Christ in Prophecy</a:t>
            </a:r>
            <a:endParaRPr lang="en-US" altLang="en-US" sz="36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He was not in any way ashamed but determined.</a:t>
            </a:r>
          </a:p>
          <a:p>
            <a:r>
              <a:rPr lang="en-US" altLang="en-US" smtClean="0">
                <a:effectLst>
                  <a:outerShdw blurRad="38100" dist="38100" dir="2700000" algn="tl">
                    <a:srgbClr val="000000"/>
                  </a:outerShdw>
                </a:effectLst>
              </a:rPr>
              <a:t>He had a face like flint. </a:t>
            </a:r>
            <a:r>
              <a:rPr lang="en-US" altLang="en-US" b="1" smtClean="0">
                <a:effectLst>
                  <a:outerShdw blurRad="38100" dist="38100" dir="2700000" algn="tl">
                    <a:srgbClr val="000000"/>
                  </a:outerShdw>
                </a:effectLst>
              </a:rPr>
              <a:t>(Ezek 3:8-9)</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smtClean="0">
                <a:effectLst>
                  <a:outerShdw blurRad="38100" dist="38100" dir="2700000" algn="tl">
                    <a:srgbClr val="000000"/>
                  </a:outerShdw>
                </a:effectLst>
              </a:rPr>
              <a:t>The Mind of Christ in Prophecy</a:t>
            </a:r>
            <a:endParaRPr lang="en-US" altLang="en-US" sz="36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b="1" u="sng" dirty="0" smtClean="0">
                <a:effectLst>
                  <a:outerShdw blurRad="38100" dist="38100" dir="2700000" algn="tl">
                    <a:srgbClr val="000000"/>
                  </a:outerShdw>
                </a:effectLst>
              </a:rPr>
              <a:t>Ezekiel 3:8-9</a:t>
            </a:r>
            <a:r>
              <a:rPr lang="en-US" altLang="en-US" b="1" dirty="0" smtClean="0">
                <a:effectLst>
                  <a:outerShdw blurRad="38100" dist="38100" dir="2700000" algn="tl">
                    <a:srgbClr val="000000"/>
                  </a:outerShdw>
                </a:effectLst>
              </a:rPr>
              <a:t> </a:t>
            </a:r>
            <a:r>
              <a:rPr lang="en-US" altLang="en-US" dirty="0" smtClean="0">
                <a:effectLst>
                  <a:outerShdw blurRad="38100" dist="38100" dir="2700000" algn="tl">
                    <a:srgbClr val="000000"/>
                  </a:outerShdw>
                </a:effectLst>
              </a:rPr>
              <a:t>- "Behold, I have made </a:t>
            </a:r>
            <a:r>
              <a:rPr lang="en-US" altLang="en-US" u="sng" dirty="0" smtClean="0">
                <a:effectLst>
                  <a:outerShdw blurRad="38100" dist="38100" dir="2700000" algn="tl">
                    <a:srgbClr val="000000"/>
                  </a:outerShdw>
                </a:effectLst>
              </a:rPr>
              <a:t>your face strong against their faces</a:t>
            </a:r>
            <a:r>
              <a:rPr lang="en-US" altLang="en-US" dirty="0" smtClean="0">
                <a:effectLst>
                  <a:outerShdw blurRad="38100" dist="38100" dir="2700000" algn="tl">
                    <a:srgbClr val="000000"/>
                  </a:outerShdw>
                </a:effectLst>
              </a:rPr>
              <a:t>, and your </a:t>
            </a:r>
            <a:r>
              <a:rPr lang="en-US" altLang="en-US" u="sng" dirty="0" smtClean="0">
                <a:effectLst>
                  <a:outerShdw blurRad="38100" dist="38100" dir="2700000" algn="tl">
                    <a:srgbClr val="000000"/>
                  </a:outerShdw>
                </a:effectLst>
              </a:rPr>
              <a:t>forehead strong against their foreheads</a:t>
            </a:r>
            <a:r>
              <a:rPr lang="en-US" altLang="en-US" dirty="0" smtClean="0">
                <a:effectLst>
                  <a:outerShdw blurRad="38100" dist="38100" dir="2700000" algn="tl">
                    <a:srgbClr val="000000"/>
                  </a:outerShdw>
                </a:effectLst>
              </a:rPr>
              <a:t>.  9 "Like adamant stone, </a:t>
            </a:r>
            <a:r>
              <a:rPr lang="en-US" altLang="en-US" u="sng" dirty="0" smtClean="0">
                <a:effectLst>
                  <a:outerShdw blurRad="38100" dist="38100" dir="2700000" algn="tl">
                    <a:srgbClr val="000000"/>
                  </a:outerShdw>
                </a:effectLst>
              </a:rPr>
              <a:t>harder than flint</a:t>
            </a:r>
            <a:r>
              <a:rPr lang="en-US" altLang="en-US" dirty="0" smtClean="0">
                <a:effectLst>
                  <a:outerShdw blurRad="38100" dist="38100" dir="2700000" algn="tl">
                    <a:srgbClr val="000000"/>
                  </a:outerShdw>
                </a:effectLst>
              </a:rPr>
              <a:t>, I have made your forehead; </a:t>
            </a:r>
            <a:r>
              <a:rPr lang="en-US" altLang="en-US" u="sng" dirty="0" smtClean="0">
                <a:effectLst>
                  <a:outerShdw blurRad="38100" dist="38100" dir="2700000" algn="tl">
                    <a:srgbClr val="000000"/>
                  </a:outerShdw>
                </a:effectLst>
              </a:rPr>
              <a:t>do not be afraid</a:t>
            </a:r>
            <a:r>
              <a:rPr lang="en-US" altLang="en-US" dirty="0" smtClean="0">
                <a:effectLst>
                  <a:outerShdw blurRad="38100" dist="38100" dir="2700000" algn="tl">
                    <a:srgbClr val="000000"/>
                  </a:outerShdw>
                </a:effectLst>
              </a:rPr>
              <a:t> of them, nor </a:t>
            </a:r>
            <a:r>
              <a:rPr lang="en-US" altLang="en-US" u="sng" dirty="0" smtClean="0">
                <a:effectLst>
                  <a:outerShdw blurRad="38100" dist="38100" dir="2700000" algn="tl">
                    <a:srgbClr val="000000"/>
                  </a:outerShdw>
                </a:effectLst>
              </a:rPr>
              <a:t>be dismayed at their looks</a:t>
            </a:r>
            <a:r>
              <a:rPr lang="en-US" altLang="en-US" dirty="0" smtClean="0">
                <a:effectLst>
                  <a:outerShdw blurRad="38100" dist="38100" dir="2700000" algn="tl">
                    <a:srgbClr val="000000"/>
                  </a:outerShdw>
                </a:effectLst>
              </a:rPr>
              <a:t>, though they </a:t>
            </a:r>
            <a:r>
              <a:rPr lang="en-US" altLang="en-US" i="1" dirty="0" smtClean="0">
                <a:effectLst>
                  <a:outerShdw blurRad="38100" dist="38100" dir="2700000" algn="tl">
                    <a:srgbClr val="000000"/>
                  </a:outerShdw>
                </a:effectLst>
              </a:rPr>
              <a:t>are </a:t>
            </a:r>
            <a:r>
              <a:rPr lang="en-US" altLang="en-US" dirty="0" smtClean="0">
                <a:effectLst>
                  <a:outerShdw blurRad="38100" dist="38100" dir="2700000" algn="tl">
                    <a:srgbClr val="000000"/>
                  </a:outerShdw>
                </a:effectLst>
              </a:rPr>
              <a:t>a rebellious house."</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z="3200" b="1" i="1" smtClean="0">
                <a:effectLst>
                  <a:outerShdw blurRad="38100" dist="38100" dir="2700000" algn="tl">
                    <a:srgbClr val="000000"/>
                  </a:outerShdw>
                </a:effectLst>
              </a:rPr>
              <a:t>What does it mean to “follow in the steps of Jesus?”</a:t>
            </a:r>
          </a:p>
        </p:txBody>
      </p:sp>
      <p:sp>
        <p:nvSpPr>
          <p:cNvPr id="7171" name="Rectangle 3"/>
          <p:cNvSpPr>
            <a:spLocks noGrp="1" noChangeArrowheads="1"/>
          </p:cNvSpPr>
          <p:nvPr>
            <p:ph type="body" idx="1"/>
          </p:nvPr>
        </p:nvSpPr>
        <p:spPr/>
        <p:txBody>
          <a:bodyPr/>
          <a:lstStyle/>
          <a:p>
            <a:r>
              <a:rPr lang="en-US" altLang="en-US" sz="2400" dirty="0" smtClean="0">
                <a:effectLst>
                  <a:outerShdw blurRad="38100" dist="38100" dir="2700000" algn="tl">
                    <a:srgbClr val="000000"/>
                  </a:outerShdw>
                </a:effectLst>
              </a:rPr>
              <a:t>How </a:t>
            </a:r>
            <a:r>
              <a:rPr lang="en-US" altLang="en-US" sz="2400" dirty="0" smtClean="0">
                <a:effectLst>
                  <a:outerShdw blurRad="38100" dist="38100" dir="2700000" algn="tl">
                    <a:srgbClr val="000000"/>
                  </a:outerShdw>
                </a:effectLst>
              </a:rPr>
              <a:t>should we read the revealed, written word of God</a:t>
            </a:r>
            <a:r>
              <a:rPr lang="en-US" altLang="en-US" sz="2400" dirty="0" smtClean="0">
                <a:effectLst>
                  <a:outerShdw blurRad="38100" dist="38100" dir="2700000" algn="tl">
                    <a:srgbClr val="000000"/>
                  </a:outerShdw>
                </a:effectLst>
              </a:rPr>
              <a:t>?</a:t>
            </a:r>
          </a:p>
          <a:p>
            <a:r>
              <a:rPr lang="en-US" altLang="en-US" sz="2400" dirty="0" smtClean="0">
                <a:effectLst>
                  <a:outerShdw blurRad="38100" dist="38100" dir="2700000" algn="tl">
                    <a:srgbClr val="000000"/>
                  </a:outerShdw>
                </a:effectLst>
              </a:rPr>
              <a:t>A </a:t>
            </a:r>
            <a:r>
              <a:rPr lang="en-US" altLang="en-US" sz="2400" dirty="0" smtClean="0">
                <a:effectLst>
                  <a:outerShdw blurRad="38100" dist="38100" dir="2700000" algn="tl">
                    <a:srgbClr val="000000"/>
                  </a:outerShdw>
                </a:effectLst>
              </a:rPr>
              <a:t>preacher moved to a church several years ago and began to teach on “how </a:t>
            </a:r>
            <a:r>
              <a:rPr lang="en-US" altLang="en-US" sz="2400" dirty="0" smtClean="0">
                <a:effectLst>
                  <a:outerShdw blurRad="38100" dist="38100" dir="2700000" algn="tl">
                    <a:srgbClr val="000000"/>
                  </a:outerShdw>
                </a:effectLst>
              </a:rPr>
              <a:t>should </a:t>
            </a:r>
            <a:r>
              <a:rPr lang="en-US" altLang="en-US" sz="2400" dirty="0" smtClean="0">
                <a:effectLst>
                  <a:outerShdw blurRad="38100" dist="38100" dir="2700000" algn="tl">
                    <a:srgbClr val="000000"/>
                  </a:outerShdw>
                </a:effectLst>
              </a:rPr>
              <a:t>we read the Bible?” </a:t>
            </a:r>
            <a:endParaRPr lang="en-US" altLang="en-US" sz="2400" dirty="0" smtClean="0">
              <a:effectLst>
                <a:outerShdw blurRad="38100" dist="38100" dir="2700000" algn="tl">
                  <a:srgbClr val="000000"/>
                </a:outerShdw>
              </a:effectLst>
            </a:endParaRPr>
          </a:p>
          <a:p>
            <a:r>
              <a:rPr lang="en-US" altLang="en-US" sz="2400" dirty="0" smtClean="0">
                <a:effectLst>
                  <a:outerShdw blurRad="38100" dist="38100" dir="2700000" algn="tl">
                    <a:srgbClr val="000000"/>
                  </a:outerShdw>
                </a:effectLst>
              </a:rPr>
              <a:t>Rather </a:t>
            </a:r>
            <a:r>
              <a:rPr lang="en-US" altLang="en-US" sz="2400" dirty="0" smtClean="0">
                <a:effectLst>
                  <a:outerShdw blurRad="38100" dist="38100" dir="2700000" algn="tl">
                    <a:srgbClr val="000000"/>
                  </a:outerShdw>
                </a:effectLst>
              </a:rPr>
              <a:t>than showing from the Bible how we ought to read it, many theologians were quoted and many disparaging remarks were made about brethren</a:t>
            </a:r>
            <a:r>
              <a:rPr lang="en-US" altLang="en-US" sz="2400" dirty="0" smtClean="0">
                <a:effectLst>
                  <a:outerShdw blurRad="38100" dist="38100" dir="2700000" algn="tl">
                    <a:srgbClr val="000000"/>
                  </a:outerShdw>
                </a:effectLst>
              </a:rPr>
              <a:t>.</a:t>
            </a:r>
            <a:endParaRPr lang="en-US" altLang="en-US" sz="2400" dirty="0" smtClean="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smtClean="0">
                <a:effectLst>
                  <a:outerShdw blurRad="38100" dist="38100" dir="2700000" algn="tl">
                    <a:srgbClr val="000000"/>
                  </a:outerShdw>
                </a:effectLst>
              </a:rPr>
              <a:t>The Mind of Christ in Prophecy</a:t>
            </a:r>
            <a:endParaRPr lang="en-US" altLang="en-US" sz="36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How many have tried to make you ashamed of what is right?</a:t>
            </a:r>
          </a:p>
          <a:p>
            <a:r>
              <a:rPr lang="en-US" altLang="en-US" smtClean="0">
                <a:effectLst>
                  <a:outerShdw blurRad="38100" dist="38100" dir="2700000" algn="tl">
                    <a:srgbClr val="000000"/>
                  </a:outerShdw>
                </a:effectLst>
              </a:rPr>
              <a:t>Can you see what the disciples saw? </a:t>
            </a:r>
            <a:br>
              <a:rPr lang="en-US" altLang="en-US" smtClean="0">
                <a:effectLst>
                  <a:outerShdw blurRad="38100" dist="38100" dir="2700000" algn="tl">
                    <a:srgbClr val="000000"/>
                  </a:outerShdw>
                </a:effectLst>
              </a:rPr>
            </a:br>
            <a:r>
              <a:rPr lang="en-US" altLang="en-US" b="1" smtClean="0">
                <a:effectLst>
                  <a:outerShdw blurRad="38100" dist="38100" dir="2700000" algn="tl">
                    <a:srgbClr val="000000"/>
                  </a:outerShdw>
                </a:effectLst>
              </a:rPr>
              <a:t>(Lk 9:51-53; Jn 11:16)</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smtClean="0">
                <a:effectLst>
                  <a:outerShdw blurRad="38100" dist="38100" dir="2700000" algn="tl">
                    <a:srgbClr val="000000"/>
                  </a:outerShdw>
                </a:effectLst>
              </a:rPr>
              <a:t>The Mind of Christ in Prophecy</a:t>
            </a:r>
            <a:endParaRPr lang="en-US" altLang="en-US" sz="36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z="2800" b="1" u="sng" dirty="0" smtClean="0">
                <a:effectLst>
                  <a:outerShdw blurRad="38100" dist="38100" dir="2700000" algn="tl">
                    <a:srgbClr val="000000"/>
                  </a:outerShdw>
                </a:effectLst>
              </a:rPr>
              <a:t>Luke 9:51-53</a:t>
            </a:r>
            <a:r>
              <a:rPr lang="en-US" altLang="en-US" sz="2800" b="1" dirty="0" smtClean="0">
                <a:effectLst>
                  <a:outerShdw blurRad="38100" dist="38100" dir="2700000" algn="tl">
                    <a:srgbClr val="000000"/>
                  </a:outerShdw>
                </a:effectLst>
              </a:rPr>
              <a:t> </a:t>
            </a:r>
            <a:r>
              <a:rPr lang="en-US" altLang="en-US" sz="2800" dirty="0" smtClean="0">
                <a:effectLst>
                  <a:outerShdw blurRad="38100" dist="38100" dir="2700000" algn="tl">
                    <a:srgbClr val="000000"/>
                  </a:outerShdw>
                </a:effectLst>
              </a:rPr>
              <a:t>- Now it came to pass, when the time had come for Him to be received up, that </a:t>
            </a:r>
            <a:r>
              <a:rPr lang="en-US" altLang="en-US" sz="2800" u="sng" dirty="0" smtClean="0">
                <a:effectLst>
                  <a:outerShdw blurRad="38100" dist="38100" dir="2700000" algn="tl">
                    <a:srgbClr val="000000"/>
                  </a:outerShdw>
                </a:effectLst>
              </a:rPr>
              <a:t>He steadfastly set His face to go to Jerusalem</a:t>
            </a:r>
            <a:r>
              <a:rPr lang="en-US" altLang="en-US" sz="2800" dirty="0" smtClean="0">
                <a:effectLst>
                  <a:outerShdw blurRad="38100" dist="38100" dir="2700000" algn="tl">
                    <a:srgbClr val="000000"/>
                  </a:outerShdw>
                </a:effectLst>
              </a:rPr>
              <a:t>,  52 and sent messengers before His face. And as they went, they entered a village of the Samaritans, to prepare for Him.  53 But they did not receive Him, because </a:t>
            </a:r>
            <a:r>
              <a:rPr lang="en-US" altLang="en-US" sz="2800" u="sng" dirty="0" smtClean="0">
                <a:effectLst>
                  <a:outerShdw blurRad="38100" dist="38100" dir="2700000" algn="tl">
                    <a:srgbClr val="000000"/>
                  </a:outerShdw>
                </a:effectLst>
              </a:rPr>
              <a:t>His face was </a:t>
            </a:r>
            <a:r>
              <a:rPr lang="en-US" altLang="en-US" sz="2800" i="1" u="sng" dirty="0" smtClean="0">
                <a:effectLst>
                  <a:outerShdw blurRad="38100" dist="38100" dir="2700000" algn="tl">
                    <a:srgbClr val="000000"/>
                  </a:outerShdw>
                </a:effectLst>
              </a:rPr>
              <a:t>set </a:t>
            </a:r>
            <a:r>
              <a:rPr lang="en-US" altLang="en-US" sz="2800" u="sng" dirty="0" smtClean="0">
                <a:effectLst>
                  <a:outerShdw blurRad="38100" dist="38100" dir="2700000" algn="tl">
                    <a:srgbClr val="000000"/>
                  </a:outerShdw>
                </a:effectLst>
              </a:rPr>
              <a:t>for the journey to Jerusalem</a:t>
            </a:r>
            <a:r>
              <a:rPr lang="en-US" altLang="en-US" sz="2800" dirty="0" smtClean="0">
                <a:effectLst>
                  <a:outerShdw blurRad="38100" dist="38100" dir="2700000" algn="tl">
                    <a:srgbClr val="000000"/>
                  </a:outerShdw>
                </a:effectLst>
              </a:rPr>
              <a:t>.</a:t>
            </a:r>
            <a:endParaRPr lang="en-US" altLang="en-US" sz="2800" b="1" dirty="0" smtClean="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smtClean="0">
                <a:effectLst>
                  <a:outerShdw blurRad="38100" dist="38100" dir="2700000" algn="tl">
                    <a:srgbClr val="000000"/>
                  </a:outerShdw>
                </a:effectLst>
              </a:rPr>
              <a:t>The Mind of Christ in Prophecy</a:t>
            </a:r>
            <a:endParaRPr lang="en-US" altLang="en-US" sz="36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b="1" u="sng" smtClean="0">
                <a:effectLst>
                  <a:outerShdw blurRad="38100" dist="38100" dir="2700000" algn="tl">
                    <a:srgbClr val="000000"/>
                  </a:outerShdw>
                </a:effectLst>
              </a:rPr>
              <a:t>John 11:16</a:t>
            </a:r>
            <a:r>
              <a:rPr lang="en-US" altLang="en-US" b="1" smtClean="0">
                <a:effectLst>
                  <a:outerShdw blurRad="38100" dist="38100" dir="2700000" algn="tl">
                    <a:srgbClr val="000000"/>
                  </a:outerShdw>
                </a:effectLst>
              </a:rPr>
              <a:t> </a:t>
            </a:r>
            <a:r>
              <a:rPr lang="en-US" altLang="en-US" smtClean="0">
                <a:effectLst>
                  <a:outerShdw blurRad="38100" dist="38100" dir="2700000" algn="tl">
                    <a:srgbClr val="000000"/>
                  </a:outerShdw>
                </a:effectLst>
              </a:rPr>
              <a:t>- Then Thomas, who is called the Twin, said to his fellow disciples, "Let us also go, </a:t>
            </a:r>
            <a:r>
              <a:rPr lang="en-US" altLang="en-US" u="sng" smtClean="0">
                <a:effectLst>
                  <a:outerShdw blurRad="38100" dist="38100" dir="2700000" algn="tl">
                    <a:srgbClr val="000000"/>
                  </a:outerShdw>
                </a:effectLst>
              </a:rPr>
              <a:t>that we may die with Him</a:t>
            </a:r>
            <a:r>
              <a:rPr lang="en-US" altLang="en-US" smtClean="0">
                <a:effectLst>
                  <a:outerShdw blurRad="38100" dist="38100" dir="2700000" algn="tl">
                    <a:srgbClr val="000000"/>
                  </a:outerShdw>
                </a:effectLst>
              </a:rPr>
              <a:t>."</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smtClean="0">
                <a:effectLst>
                  <a:outerShdw blurRad="38100" dist="38100" dir="2700000" algn="tl">
                    <a:srgbClr val="000000"/>
                  </a:outerShdw>
                </a:effectLst>
              </a:rPr>
              <a:t>The Mind of Christ in Prophecy</a:t>
            </a:r>
            <a:endParaRPr lang="en-US" altLang="en-US" sz="36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For what purpose has God placed </a:t>
            </a:r>
            <a:r>
              <a:rPr lang="en-US" altLang="en-US" i="1" u="sng" smtClean="0">
                <a:effectLst>
                  <a:outerShdw blurRad="38100" dist="38100" dir="2700000" algn="tl">
                    <a:srgbClr val="000000"/>
                  </a:outerShdw>
                </a:effectLst>
              </a:rPr>
              <a:t>you</a:t>
            </a:r>
            <a:r>
              <a:rPr lang="en-US" altLang="en-US" smtClean="0">
                <a:effectLst>
                  <a:outerShdw blurRad="38100" dist="38100" dir="2700000" algn="tl">
                    <a:srgbClr val="000000"/>
                  </a:outerShdw>
                </a:effectLst>
              </a:rPr>
              <a:t> here on this earth?</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43193F"/>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How did Jesus handle the words of God?</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Jesus taught that the Old Testament was the very words of God!</a:t>
            </a:r>
          </a:p>
          <a:p>
            <a:r>
              <a:rPr lang="en-US" altLang="en-US" smtClean="0">
                <a:effectLst>
                  <a:outerShdw blurRad="38100" dist="38100" dir="2700000" algn="tl">
                    <a:srgbClr val="000000"/>
                  </a:outerShdw>
                </a:effectLst>
              </a:rPr>
              <a:t>He claimed the writers were moved by the Holy Spirit. </a:t>
            </a:r>
            <a:r>
              <a:rPr lang="en-US" altLang="en-US" b="1" smtClean="0">
                <a:effectLst>
                  <a:outerShdw blurRad="38100" dist="38100" dir="2700000" algn="tl">
                    <a:srgbClr val="000000"/>
                  </a:outerShdw>
                </a:effectLst>
              </a:rPr>
              <a:t>(Mark 12:36)</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43193F"/>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How did Jesus handle the words of God?</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b="1" u="sng" smtClean="0">
                <a:effectLst>
                  <a:outerShdw blurRad="38100" dist="38100" dir="2700000" algn="tl">
                    <a:srgbClr val="000000"/>
                  </a:outerShdw>
                </a:effectLst>
              </a:rPr>
              <a:t>Mark 12:36</a:t>
            </a:r>
            <a:r>
              <a:rPr lang="en-US" altLang="en-US" b="1" smtClean="0">
                <a:effectLst>
                  <a:outerShdw blurRad="38100" dist="38100" dir="2700000" algn="tl">
                    <a:srgbClr val="000000"/>
                  </a:outerShdw>
                </a:effectLst>
              </a:rPr>
              <a:t> </a:t>
            </a:r>
            <a:r>
              <a:rPr lang="en-US" altLang="en-US" smtClean="0">
                <a:effectLst>
                  <a:outerShdw blurRad="38100" dist="38100" dir="2700000" algn="tl">
                    <a:srgbClr val="000000"/>
                  </a:outerShdw>
                </a:effectLst>
              </a:rPr>
              <a:t>- "For </a:t>
            </a:r>
            <a:r>
              <a:rPr lang="en-US" altLang="en-US" u="sng" smtClean="0">
                <a:effectLst>
                  <a:outerShdw blurRad="38100" dist="38100" dir="2700000" algn="tl">
                    <a:srgbClr val="000000"/>
                  </a:outerShdw>
                </a:effectLst>
              </a:rPr>
              <a:t>David</a:t>
            </a:r>
            <a:r>
              <a:rPr lang="en-US" altLang="en-US" smtClean="0">
                <a:effectLst>
                  <a:outerShdw blurRad="38100" dist="38100" dir="2700000" algn="tl">
                    <a:srgbClr val="000000"/>
                  </a:outerShdw>
                </a:effectLst>
              </a:rPr>
              <a:t> himself said </a:t>
            </a:r>
            <a:r>
              <a:rPr lang="en-US" altLang="en-US" u="sng" smtClean="0">
                <a:effectLst>
                  <a:outerShdw blurRad="38100" dist="38100" dir="2700000" algn="tl">
                    <a:srgbClr val="000000"/>
                  </a:outerShdw>
                </a:effectLst>
              </a:rPr>
              <a:t>by the Holy Spirit</a:t>
            </a:r>
            <a:r>
              <a:rPr lang="en-US" altLang="en-US" smtClean="0">
                <a:effectLst>
                  <a:outerShdw blurRad="38100" dist="38100" dir="2700000" algn="tl">
                    <a:srgbClr val="000000"/>
                  </a:outerShdw>
                </a:effectLst>
              </a:rPr>
              <a:t>: 'The LORD said to my Lord, "Sit at My right hand, Till I make Your enemies Your footstool." '</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43193F"/>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How did Jesus handle the words of God?</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He claimed the word of God is without contradiction. </a:t>
            </a:r>
            <a:r>
              <a:rPr lang="en-US" altLang="en-US" b="1" smtClean="0">
                <a:effectLst>
                  <a:outerShdw blurRad="38100" dist="38100" dir="2700000" algn="tl">
                    <a:srgbClr val="000000"/>
                  </a:outerShdw>
                </a:effectLst>
              </a:rPr>
              <a:t>(John 10:34-35)</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43193F"/>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How did Jesus handle the words of God?</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b="1" u="sng" smtClean="0">
                <a:effectLst>
                  <a:outerShdw blurRad="38100" dist="38100" dir="2700000" algn="tl">
                    <a:srgbClr val="000000"/>
                  </a:outerShdw>
                </a:effectLst>
              </a:rPr>
              <a:t>John 10:34-35</a:t>
            </a:r>
            <a:r>
              <a:rPr lang="en-US" altLang="en-US" b="1" smtClean="0">
                <a:effectLst>
                  <a:outerShdw blurRad="38100" dist="38100" dir="2700000" algn="tl">
                    <a:srgbClr val="000000"/>
                  </a:outerShdw>
                </a:effectLst>
              </a:rPr>
              <a:t> </a:t>
            </a:r>
            <a:r>
              <a:rPr lang="en-US" altLang="en-US" smtClean="0">
                <a:effectLst>
                  <a:outerShdw blurRad="38100" dist="38100" dir="2700000" algn="tl">
                    <a:srgbClr val="000000"/>
                  </a:outerShdw>
                </a:effectLst>
              </a:rPr>
              <a:t>- Jesus answered them, "Is it not </a:t>
            </a:r>
            <a:r>
              <a:rPr lang="en-US" altLang="en-US" u="sng" smtClean="0">
                <a:effectLst>
                  <a:outerShdw blurRad="38100" dist="38100" dir="2700000" algn="tl">
                    <a:srgbClr val="000000"/>
                  </a:outerShdw>
                </a:effectLst>
              </a:rPr>
              <a:t>written in your law</a:t>
            </a:r>
            <a:r>
              <a:rPr lang="en-US" altLang="en-US" smtClean="0">
                <a:effectLst>
                  <a:outerShdw blurRad="38100" dist="38100" dir="2700000" algn="tl">
                    <a:srgbClr val="000000"/>
                  </a:outerShdw>
                </a:effectLst>
              </a:rPr>
              <a:t>, 'I said, "You are gods" '?  35 "If He called them gods, to whom the word of God came (and </a:t>
            </a:r>
            <a:r>
              <a:rPr lang="en-US" altLang="en-US" u="sng" smtClean="0">
                <a:effectLst>
                  <a:outerShdw blurRad="38100" dist="38100" dir="2700000" algn="tl">
                    <a:srgbClr val="000000"/>
                  </a:outerShdw>
                </a:effectLst>
              </a:rPr>
              <a:t>the Scripture cannot be broken</a:t>
            </a:r>
            <a:r>
              <a:rPr lang="en-US" altLang="en-US" smtClean="0">
                <a:effectLst>
                  <a:outerShdw blurRad="38100" dist="38100" dir="2700000" algn="tl">
                    <a:srgbClr val="000000"/>
                  </a:outerShdw>
                </a:effectLst>
              </a:rPr>
              <a:t>),</a:t>
            </a:r>
            <a:endParaRPr lang="en-US" altLang="en-US" b="1" smtClean="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43193F"/>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How did Jesus handle the words of God?</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Man was to live by every word from God! </a:t>
            </a:r>
            <a:r>
              <a:rPr lang="en-US" altLang="en-US" b="1" smtClean="0">
                <a:effectLst>
                  <a:outerShdw blurRad="38100" dist="38100" dir="2700000" algn="tl">
                    <a:srgbClr val="000000"/>
                  </a:outerShdw>
                </a:effectLst>
              </a:rPr>
              <a:t>(Matt 4:4, 7, 10)</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43193F"/>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How did Jesus handle the words of God?</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b="1" u="sng" smtClean="0">
                <a:effectLst>
                  <a:outerShdw blurRad="38100" dist="38100" dir="2700000" algn="tl">
                    <a:srgbClr val="000000"/>
                  </a:outerShdw>
                </a:effectLst>
              </a:rPr>
              <a:t>Matthew 4:4</a:t>
            </a:r>
            <a:r>
              <a:rPr lang="en-US" altLang="en-US" b="1" smtClean="0">
                <a:effectLst>
                  <a:outerShdw blurRad="38100" dist="38100" dir="2700000" algn="tl">
                    <a:srgbClr val="000000"/>
                  </a:outerShdw>
                </a:effectLst>
              </a:rPr>
              <a:t> </a:t>
            </a:r>
            <a:r>
              <a:rPr lang="en-US" altLang="en-US" smtClean="0">
                <a:effectLst>
                  <a:outerShdw blurRad="38100" dist="38100" dir="2700000" algn="tl">
                    <a:srgbClr val="000000"/>
                  </a:outerShdw>
                </a:effectLst>
              </a:rPr>
              <a:t>- But He answered and said, "It is written, 'Man shall not live by bread alone, but </a:t>
            </a:r>
            <a:r>
              <a:rPr lang="en-US" altLang="en-US" u="sng" smtClean="0">
                <a:effectLst>
                  <a:outerShdw blurRad="38100" dist="38100" dir="2700000" algn="tl">
                    <a:srgbClr val="000000"/>
                  </a:outerShdw>
                </a:effectLst>
              </a:rPr>
              <a:t>by every word that proceeds from the mouth of God</a:t>
            </a:r>
            <a:r>
              <a:rPr lang="en-US" altLang="en-US" smtClean="0">
                <a:effectLst>
                  <a:outerShdw blurRad="38100" dist="38100" dir="2700000" algn="tl">
                    <a:srgbClr val="000000"/>
                  </a:outerShdw>
                </a:effectLst>
              </a:rPr>
              <a:t>.' "</a:t>
            </a:r>
            <a:endParaRPr lang="en-US" altLang="en-US" b="1" smtClean="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z="3200" b="1" i="1" dirty="0" smtClean="0">
                <a:effectLst>
                  <a:outerShdw blurRad="38100" dist="38100" dir="2700000" algn="tl">
                    <a:srgbClr val="000000"/>
                  </a:outerShdw>
                </a:effectLst>
              </a:rPr>
              <a:t>What does it mean to “follow in the steps of Jesus?”</a:t>
            </a:r>
          </a:p>
        </p:txBody>
      </p:sp>
      <p:sp>
        <p:nvSpPr>
          <p:cNvPr id="7171" name="Rectangle 3"/>
          <p:cNvSpPr>
            <a:spLocks noGrp="1" noChangeArrowheads="1"/>
          </p:cNvSpPr>
          <p:nvPr>
            <p:ph type="body" idx="1"/>
          </p:nvPr>
        </p:nvSpPr>
        <p:spPr/>
        <p:txBody>
          <a:bodyPr/>
          <a:lstStyle/>
          <a:p>
            <a:r>
              <a:rPr lang="en-US" altLang="en-US" sz="2400" dirty="0" smtClean="0">
                <a:effectLst>
                  <a:outerShdw blurRad="38100" dist="38100" dir="2700000" algn="tl">
                    <a:srgbClr val="000000"/>
                  </a:outerShdw>
                </a:effectLst>
              </a:rPr>
              <a:t>Recently </a:t>
            </a:r>
            <a:r>
              <a:rPr lang="en-US" altLang="en-US" sz="2400" dirty="0" smtClean="0">
                <a:effectLst>
                  <a:outerShdw blurRad="38100" dist="38100" dir="2700000" algn="tl">
                    <a:srgbClr val="000000"/>
                  </a:outerShdw>
                </a:effectLst>
              </a:rPr>
              <a:t>one of this man’s disciples enthusiastically shared this quote:</a:t>
            </a:r>
          </a:p>
          <a:p>
            <a:r>
              <a:rPr lang="en-US" altLang="en-US" sz="2400" dirty="0" smtClean="0">
                <a:effectLst>
                  <a:outerShdw blurRad="38100" dist="38100" dir="2700000" algn="tl">
                    <a:srgbClr val="000000"/>
                  </a:outerShdw>
                </a:effectLst>
              </a:rPr>
              <a:t>"God said it, I believe it, that </a:t>
            </a:r>
            <a:r>
              <a:rPr lang="en-US" altLang="en-US" sz="2400" dirty="0" smtClean="0">
                <a:effectLst>
                  <a:outerShdw blurRad="38100" dist="38100" dir="2700000" algn="tl">
                    <a:srgbClr val="000000"/>
                  </a:outerShdw>
                </a:effectLst>
              </a:rPr>
              <a:t>settles it</a:t>
            </a:r>
            <a:r>
              <a:rPr lang="en-US" altLang="en-US" sz="2400" dirty="0" smtClean="0">
                <a:effectLst>
                  <a:outerShdw blurRad="38100" dist="38100" dir="2700000" algn="tl">
                    <a:srgbClr val="000000"/>
                  </a:outerShdw>
                </a:effectLst>
              </a:rPr>
              <a:t>"...</a:t>
            </a:r>
            <a:r>
              <a:rPr lang="en-US" altLang="en-US" sz="2400" dirty="0" err="1" smtClean="0">
                <a:effectLst>
                  <a:outerShdw blurRad="38100" dist="38100" dir="2700000" algn="tl">
                    <a:srgbClr val="000000"/>
                  </a:outerShdw>
                </a:effectLst>
              </a:rPr>
              <a:t>Uhhh</a:t>
            </a:r>
            <a:r>
              <a:rPr lang="en-US" altLang="en-US" sz="2400" dirty="0" smtClean="0">
                <a:effectLst>
                  <a:outerShdw blurRad="38100" dist="38100" dir="2700000" algn="tl">
                    <a:srgbClr val="000000"/>
                  </a:outerShdw>
                </a:effectLst>
              </a:rPr>
              <a:t>...no...God said it, someone translated it into your language divorcing it from its own culture, you read it with a preconceived belief lens, then interpreted it and became convinced in your heart you knew what meant even though it bore no resemblance to the original audience or culture it was spoken into to begin with</a:t>
            </a:r>
            <a:r>
              <a:rPr lang="en-US" altLang="en-US" sz="2400" dirty="0" smtClean="0">
                <a:effectLst>
                  <a:outerShdw blurRad="38100" dist="38100" dir="2700000" algn="tl">
                    <a:srgbClr val="000000"/>
                  </a:outerShdw>
                </a:effectLst>
              </a:rPr>
              <a:t>...”</a:t>
            </a:r>
            <a:endParaRPr lang="en-US" altLang="en-US" sz="2400" dirty="0" smtClean="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43193F"/>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How did Jesus handle the words of God?</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b="1" u="sng" smtClean="0">
                <a:effectLst>
                  <a:outerShdw blurRad="38100" dist="38100" dir="2700000" algn="tl">
                    <a:srgbClr val="000000"/>
                  </a:outerShdw>
                </a:effectLst>
              </a:rPr>
              <a:t>Matthew 4:7</a:t>
            </a:r>
            <a:r>
              <a:rPr lang="en-US" altLang="en-US" b="1" smtClean="0">
                <a:effectLst>
                  <a:outerShdw blurRad="38100" dist="38100" dir="2700000" algn="tl">
                    <a:srgbClr val="000000"/>
                  </a:outerShdw>
                </a:effectLst>
              </a:rPr>
              <a:t> </a:t>
            </a:r>
            <a:r>
              <a:rPr lang="en-US" altLang="en-US" smtClean="0">
                <a:effectLst>
                  <a:outerShdw blurRad="38100" dist="38100" dir="2700000" algn="tl">
                    <a:srgbClr val="000000"/>
                  </a:outerShdw>
                </a:effectLst>
              </a:rPr>
              <a:t>- Jesus said to him, "</a:t>
            </a:r>
            <a:r>
              <a:rPr lang="en-US" altLang="en-US" u="sng" smtClean="0">
                <a:effectLst>
                  <a:outerShdw blurRad="38100" dist="38100" dir="2700000" algn="tl">
                    <a:srgbClr val="000000"/>
                  </a:outerShdw>
                </a:effectLst>
              </a:rPr>
              <a:t>It is written again</a:t>
            </a:r>
            <a:r>
              <a:rPr lang="en-US" altLang="en-US" smtClean="0">
                <a:effectLst>
                  <a:outerShdw blurRad="38100" dist="38100" dir="2700000" algn="tl">
                    <a:srgbClr val="000000"/>
                  </a:outerShdw>
                </a:effectLst>
              </a:rPr>
              <a:t>, 'You shall not tempt the LORD your God.' "</a:t>
            </a:r>
            <a:endParaRPr lang="en-US" altLang="en-US" b="1" smtClean="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43193F"/>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How did Jesus handle the words of God?</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b="1" u="sng" smtClean="0">
                <a:effectLst>
                  <a:outerShdw blurRad="38100" dist="38100" dir="2700000" algn="tl">
                    <a:srgbClr val="000000"/>
                  </a:outerShdw>
                </a:effectLst>
              </a:rPr>
              <a:t>Matthew 4:10</a:t>
            </a:r>
            <a:r>
              <a:rPr lang="en-US" altLang="en-US" b="1" smtClean="0">
                <a:effectLst>
                  <a:outerShdw blurRad="38100" dist="38100" dir="2700000" algn="tl">
                    <a:srgbClr val="000000"/>
                  </a:outerShdw>
                </a:effectLst>
              </a:rPr>
              <a:t> </a:t>
            </a:r>
            <a:r>
              <a:rPr lang="en-US" altLang="en-US" smtClean="0">
                <a:effectLst>
                  <a:outerShdw blurRad="38100" dist="38100" dir="2700000" algn="tl">
                    <a:srgbClr val="000000"/>
                  </a:outerShdw>
                </a:effectLst>
              </a:rPr>
              <a:t>- Then Jesus said to him, "Away with you, Satan! For </a:t>
            </a:r>
            <a:r>
              <a:rPr lang="en-US" altLang="en-US" u="sng" smtClean="0">
                <a:effectLst>
                  <a:outerShdw blurRad="38100" dist="38100" dir="2700000" algn="tl">
                    <a:srgbClr val="000000"/>
                  </a:outerShdw>
                </a:effectLst>
              </a:rPr>
              <a:t>it is written</a:t>
            </a:r>
            <a:r>
              <a:rPr lang="en-US" altLang="en-US" smtClean="0">
                <a:effectLst>
                  <a:outerShdw blurRad="38100" dist="38100" dir="2700000" algn="tl">
                    <a:srgbClr val="000000"/>
                  </a:outerShdw>
                </a:effectLst>
              </a:rPr>
              <a:t>, 'You shall worship the LORD your God, and Him only you shall serve.' "</a:t>
            </a:r>
          </a:p>
          <a:p>
            <a:pPr>
              <a:buFontTx/>
              <a:buNone/>
            </a:pPr>
            <a:endParaRPr lang="en-US" altLang="en-US" smtClean="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43193F"/>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How did Jesus handle the words of God?</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Jesus showed how God’s words are to be respected. </a:t>
            </a:r>
          </a:p>
          <a:p>
            <a:r>
              <a:rPr lang="en-US" altLang="en-US" smtClean="0">
                <a:effectLst>
                  <a:outerShdw blurRad="38100" dist="38100" dir="2700000" algn="tl">
                    <a:srgbClr val="000000"/>
                  </a:outerShdw>
                </a:effectLst>
              </a:rPr>
              <a:t>Jesus would only do those things that He saw the Father do. </a:t>
            </a:r>
            <a:r>
              <a:rPr lang="en-US" altLang="en-US" b="1" smtClean="0">
                <a:effectLst>
                  <a:outerShdw blurRad="38100" dist="38100" dir="2700000" algn="tl">
                    <a:srgbClr val="000000"/>
                  </a:outerShdw>
                </a:effectLst>
              </a:rPr>
              <a:t>(Jn 5:19-20, 30)</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43193F"/>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How did Jesus handle the words of God?</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z="2800" b="1" u="sng" dirty="0" smtClean="0">
                <a:effectLst>
                  <a:outerShdw blurRad="38100" dist="38100" dir="2700000" algn="tl">
                    <a:srgbClr val="000000"/>
                  </a:outerShdw>
                </a:effectLst>
              </a:rPr>
              <a:t>John 5:19-20</a:t>
            </a:r>
            <a:r>
              <a:rPr lang="en-US" altLang="en-US" sz="2800" b="1" dirty="0" smtClean="0">
                <a:effectLst>
                  <a:outerShdw blurRad="38100" dist="38100" dir="2700000" algn="tl">
                    <a:srgbClr val="000000"/>
                  </a:outerShdw>
                </a:effectLst>
              </a:rPr>
              <a:t> </a:t>
            </a:r>
            <a:r>
              <a:rPr lang="en-US" altLang="en-US" sz="2800" dirty="0" smtClean="0">
                <a:effectLst>
                  <a:outerShdw blurRad="38100" dist="38100" dir="2700000" algn="tl">
                    <a:srgbClr val="000000"/>
                  </a:outerShdw>
                </a:effectLst>
              </a:rPr>
              <a:t>- Then Jesus answered and said to them, "Most assuredly, I say to you, </a:t>
            </a:r>
            <a:r>
              <a:rPr lang="en-US" altLang="en-US" sz="2800" u="sng" dirty="0" smtClean="0">
                <a:effectLst>
                  <a:outerShdw blurRad="38100" dist="38100" dir="2700000" algn="tl">
                    <a:srgbClr val="000000"/>
                  </a:outerShdw>
                </a:effectLst>
              </a:rPr>
              <a:t>the Son can do nothing</a:t>
            </a:r>
            <a:r>
              <a:rPr lang="en-US" altLang="en-US" sz="2800" dirty="0" smtClean="0">
                <a:effectLst>
                  <a:outerShdw blurRad="38100" dist="38100" dir="2700000" algn="tl">
                    <a:srgbClr val="000000"/>
                  </a:outerShdw>
                </a:effectLst>
              </a:rPr>
              <a:t> of Himself, but </a:t>
            </a:r>
            <a:r>
              <a:rPr lang="en-US" altLang="en-US" sz="2800" u="sng" dirty="0" smtClean="0">
                <a:effectLst>
                  <a:outerShdw blurRad="38100" dist="38100" dir="2700000" algn="tl">
                    <a:srgbClr val="000000"/>
                  </a:outerShdw>
                </a:effectLst>
              </a:rPr>
              <a:t>what He sees the Father do</a:t>
            </a:r>
            <a:r>
              <a:rPr lang="en-US" altLang="en-US" sz="2800" dirty="0" smtClean="0">
                <a:effectLst>
                  <a:outerShdw blurRad="38100" dist="38100" dir="2700000" algn="tl">
                    <a:srgbClr val="000000"/>
                  </a:outerShdw>
                </a:effectLst>
              </a:rPr>
              <a:t>; for </a:t>
            </a:r>
            <a:r>
              <a:rPr lang="en-US" altLang="en-US" sz="2800" u="sng" dirty="0" smtClean="0">
                <a:effectLst>
                  <a:outerShdw blurRad="38100" dist="38100" dir="2700000" algn="tl">
                    <a:srgbClr val="000000"/>
                  </a:outerShdw>
                </a:effectLst>
              </a:rPr>
              <a:t>whatever He does</a:t>
            </a:r>
            <a:r>
              <a:rPr lang="en-US" altLang="en-US" sz="2800" dirty="0" smtClean="0">
                <a:effectLst>
                  <a:outerShdw blurRad="38100" dist="38100" dir="2700000" algn="tl">
                    <a:srgbClr val="000000"/>
                  </a:outerShdw>
                </a:effectLst>
              </a:rPr>
              <a:t>, the </a:t>
            </a:r>
            <a:r>
              <a:rPr lang="en-US" altLang="en-US" sz="2800" u="sng" dirty="0" smtClean="0">
                <a:effectLst>
                  <a:outerShdw blurRad="38100" dist="38100" dir="2700000" algn="tl">
                    <a:srgbClr val="000000"/>
                  </a:outerShdw>
                </a:effectLst>
              </a:rPr>
              <a:t>Son also does in like manner</a:t>
            </a:r>
            <a:r>
              <a:rPr lang="en-US" altLang="en-US" sz="2800" dirty="0" smtClean="0">
                <a:effectLst>
                  <a:outerShdw blurRad="38100" dist="38100" dir="2700000" algn="tl">
                    <a:srgbClr val="000000"/>
                  </a:outerShdw>
                </a:effectLst>
              </a:rPr>
              <a:t>.  20 "For the Father loves the Son, and shows Him all things that He Himself does; and He will show Him greater works than these, that you may marvel.</a:t>
            </a:r>
            <a:endParaRPr lang="en-US" altLang="en-US" sz="2800" b="1" dirty="0" smtClean="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43193F"/>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How did Jesus handle the words of God?</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b="1" u="sng" smtClean="0">
                <a:effectLst>
                  <a:outerShdw blurRad="38100" dist="38100" dir="2700000" algn="tl">
                    <a:srgbClr val="000000"/>
                  </a:outerShdw>
                </a:effectLst>
              </a:rPr>
              <a:t>John 5:30</a:t>
            </a:r>
            <a:r>
              <a:rPr lang="en-US" altLang="en-US" b="1" smtClean="0">
                <a:effectLst>
                  <a:outerShdw blurRad="38100" dist="38100" dir="2700000" algn="tl">
                    <a:srgbClr val="000000"/>
                  </a:outerShdw>
                </a:effectLst>
              </a:rPr>
              <a:t> </a:t>
            </a:r>
            <a:r>
              <a:rPr lang="en-US" altLang="en-US" smtClean="0">
                <a:effectLst>
                  <a:outerShdw blurRad="38100" dist="38100" dir="2700000" algn="tl">
                    <a:srgbClr val="000000"/>
                  </a:outerShdw>
                </a:effectLst>
              </a:rPr>
              <a:t>- "</a:t>
            </a:r>
            <a:r>
              <a:rPr lang="en-US" altLang="en-US" u="sng" smtClean="0">
                <a:effectLst>
                  <a:outerShdw blurRad="38100" dist="38100" dir="2700000" algn="tl">
                    <a:srgbClr val="000000"/>
                  </a:outerShdw>
                </a:effectLst>
              </a:rPr>
              <a:t>I can of Myself do nothing</a:t>
            </a:r>
            <a:r>
              <a:rPr lang="en-US" altLang="en-US" smtClean="0">
                <a:effectLst>
                  <a:outerShdw blurRad="38100" dist="38100" dir="2700000" algn="tl">
                    <a:srgbClr val="000000"/>
                  </a:outerShdw>
                </a:effectLst>
              </a:rPr>
              <a:t>. As I hear, I judge; and My judgment is righteous, because </a:t>
            </a:r>
            <a:r>
              <a:rPr lang="en-US" altLang="en-US" u="sng" smtClean="0">
                <a:effectLst>
                  <a:outerShdw blurRad="38100" dist="38100" dir="2700000" algn="tl">
                    <a:srgbClr val="000000"/>
                  </a:outerShdw>
                </a:effectLst>
              </a:rPr>
              <a:t>I do not seek My own will</a:t>
            </a:r>
            <a:r>
              <a:rPr lang="en-US" altLang="en-US" smtClean="0">
                <a:effectLst>
                  <a:outerShdw blurRad="38100" dist="38100" dir="2700000" algn="tl">
                    <a:srgbClr val="000000"/>
                  </a:outerShdw>
                </a:effectLst>
              </a:rPr>
              <a:t> but </a:t>
            </a:r>
            <a:r>
              <a:rPr lang="en-US" altLang="en-US" u="sng" smtClean="0">
                <a:effectLst>
                  <a:outerShdw blurRad="38100" dist="38100" dir="2700000" algn="tl">
                    <a:srgbClr val="000000"/>
                  </a:outerShdw>
                </a:effectLst>
              </a:rPr>
              <a:t>the will of the Father</a:t>
            </a:r>
            <a:r>
              <a:rPr lang="en-US" altLang="en-US" smtClean="0">
                <a:effectLst>
                  <a:outerShdw blurRad="38100" dist="38100" dir="2700000" algn="tl">
                    <a:srgbClr val="000000"/>
                  </a:outerShdw>
                </a:effectLst>
              </a:rPr>
              <a:t> who sent Me.</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43193F"/>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How did Jesus handle the words of God?</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Jesus wanted His followers to understand authority and to follow the Father just like He did. </a:t>
            </a:r>
            <a:r>
              <a:rPr lang="en-US" altLang="en-US" b="1" smtClean="0">
                <a:effectLst>
                  <a:outerShdw blurRad="38100" dist="38100" dir="2700000" algn="tl">
                    <a:srgbClr val="000000"/>
                  </a:outerShdw>
                </a:effectLst>
              </a:rPr>
              <a:t>(Jn 7:16-17)</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43193F"/>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How did Jesus handle the words of God?</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b="1" u="sng" smtClean="0">
                <a:effectLst>
                  <a:outerShdw blurRad="38100" dist="38100" dir="2700000" algn="tl">
                    <a:srgbClr val="000000"/>
                  </a:outerShdw>
                </a:effectLst>
              </a:rPr>
              <a:t>John 7:16-17</a:t>
            </a:r>
            <a:r>
              <a:rPr lang="en-US" altLang="en-US" b="1" smtClean="0">
                <a:effectLst>
                  <a:outerShdw blurRad="38100" dist="38100" dir="2700000" algn="tl">
                    <a:srgbClr val="000000"/>
                  </a:outerShdw>
                </a:effectLst>
              </a:rPr>
              <a:t> </a:t>
            </a:r>
            <a:r>
              <a:rPr lang="en-US" altLang="en-US" smtClean="0">
                <a:effectLst>
                  <a:outerShdw blurRad="38100" dist="38100" dir="2700000" algn="tl">
                    <a:srgbClr val="000000"/>
                  </a:outerShdw>
                </a:effectLst>
              </a:rPr>
              <a:t>- Jesus answered them and said, "</a:t>
            </a:r>
            <a:r>
              <a:rPr lang="en-US" altLang="en-US" u="sng" smtClean="0">
                <a:effectLst>
                  <a:outerShdw blurRad="38100" dist="38100" dir="2700000" algn="tl">
                    <a:srgbClr val="000000"/>
                  </a:outerShdw>
                </a:effectLst>
              </a:rPr>
              <a:t>My doctrine is not Mine</a:t>
            </a:r>
            <a:r>
              <a:rPr lang="en-US" altLang="en-US" smtClean="0">
                <a:effectLst>
                  <a:outerShdw blurRad="38100" dist="38100" dir="2700000" algn="tl">
                    <a:srgbClr val="000000"/>
                  </a:outerShdw>
                </a:effectLst>
              </a:rPr>
              <a:t>, but </a:t>
            </a:r>
            <a:r>
              <a:rPr lang="en-US" altLang="en-US" u="sng" smtClean="0">
                <a:effectLst>
                  <a:outerShdw blurRad="38100" dist="38100" dir="2700000" algn="tl">
                    <a:srgbClr val="000000"/>
                  </a:outerShdw>
                </a:effectLst>
              </a:rPr>
              <a:t>His who sent Me</a:t>
            </a:r>
            <a:r>
              <a:rPr lang="en-US" altLang="en-US" smtClean="0">
                <a:effectLst>
                  <a:outerShdw blurRad="38100" dist="38100" dir="2700000" algn="tl">
                    <a:srgbClr val="000000"/>
                  </a:outerShdw>
                </a:effectLst>
              </a:rPr>
              <a:t>.  17 "If anyone wants to do His will, he shall know concerning the doctrine, </a:t>
            </a:r>
            <a:r>
              <a:rPr lang="en-US" altLang="en-US" u="sng" smtClean="0">
                <a:effectLst>
                  <a:outerShdw blurRad="38100" dist="38100" dir="2700000" algn="tl">
                    <a:srgbClr val="000000"/>
                  </a:outerShdw>
                </a:effectLst>
              </a:rPr>
              <a:t>whether it is from God</a:t>
            </a:r>
            <a:r>
              <a:rPr lang="en-US" altLang="en-US" smtClean="0">
                <a:effectLst>
                  <a:outerShdw blurRad="38100" dist="38100" dir="2700000" algn="tl">
                    <a:srgbClr val="000000"/>
                  </a:outerShdw>
                </a:effectLst>
              </a:rPr>
              <a:t> or </a:t>
            </a:r>
            <a:r>
              <a:rPr lang="en-US" altLang="en-US" i="1" smtClean="0">
                <a:effectLst>
                  <a:outerShdw blurRad="38100" dist="38100" dir="2700000" algn="tl">
                    <a:srgbClr val="000000"/>
                  </a:outerShdw>
                </a:effectLst>
              </a:rPr>
              <a:t>whether </a:t>
            </a:r>
            <a:r>
              <a:rPr lang="en-US" altLang="en-US" u="sng" smtClean="0">
                <a:effectLst>
                  <a:outerShdw blurRad="38100" dist="38100" dir="2700000" algn="tl">
                    <a:srgbClr val="000000"/>
                  </a:outerShdw>
                </a:effectLst>
              </a:rPr>
              <a:t>I speak on My own </a:t>
            </a:r>
            <a:r>
              <a:rPr lang="en-US" altLang="en-US" i="1" u="sng" smtClean="0">
                <a:effectLst>
                  <a:outerShdw blurRad="38100" dist="38100" dir="2700000" algn="tl">
                    <a:srgbClr val="000000"/>
                  </a:outerShdw>
                </a:effectLst>
              </a:rPr>
              <a:t>authority</a:t>
            </a:r>
            <a:r>
              <a:rPr lang="en-US" altLang="en-US" i="1" smtClean="0">
                <a:effectLst>
                  <a:outerShdw blurRad="38100" dist="38100" dir="2700000" algn="tl">
                    <a:srgbClr val="000000"/>
                  </a:outerShdw>
                </a:effectLst>
              </a:rPr>
              <a:t>.</a:t>
            </a:r>
            <a:endParaRPr lang="en-US" altLang="en-US" smtClean="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43193F"/>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How did Jesus handle the words of God?</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The respect for the words of God would lead Jesus only to act when the Father gives Him instruction. This stand would lead Jesus to the cross and us to be free from sin! </a:t>
            </a:r>
            <a:r>
              <a:rPr lang="en-US" altLang="en-US" b="1" smtClean="0">
                <a:effectLst>
                  <a:outerShdw blurRad="38100" dist="38100" dir="2700000" algn="tl">
                    <a:srgbClr val="000000"/>
                  </a:outerShdw>
                </a:effectLst>
              </a:rPr>
              <a:t>(Jn 8:28-32; 12:32-33)</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43193F"/>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How did Jesus handle the words of God?</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z="2800" b="1" u="sng" dirty="0" smtClean="0">
                <a:effectLst>
                  <a:outerShdw blurRad="38100" dist="38100" dir="2700000" algn="tl">
                    <a:srgbClr val="000000"/>
                  </a:outerShdw>
                </a:effectLst>
              </a:rPr>
              <a:t>John 8:28-32</a:t>
            </a:r>
            <a:r>
              <a:rPr lang="en-US" altLang="en-US" sz="2800" b="1" dirty="0" smtClean="0">
                <a:effectLst>
                  <a:outerShdw blurRad="38100" dist="38100" dir="2700000" algn="tl">
                    <a:srgbClr val="000000"/>
                  </a:outerShdw>
                </a:effectLst>
              </a:rPr>
              <a:t> </a:t>
            </a:r>
            <a:r>
              <a:rPr lang="en-US" altLang="en-US" sz="2800" dirty="0" smtClean="0">
                <a:effectLst>
                  <a:outerShdw blurRad="38100" dist="38100" dir="2700000" algn="tl">
                    <a:srgbClr val="000000"/>
                  </a:outerShdw>
                </a:effectLst>
              </a:rPr>
              <a:t>- Then Jesus said to them, "</a:t>
            </a:r>
            <a:r>
              <a:rPr lang="en-US" altLang="en-US" sz="2800" u="sng" dirty="0" smtClean="0">
                <a:effectLst>
                  <a:outerShdw blurRad="38100" dist="38100" dir="2700000" algn="tl">
                    <a:srgbClr val="000000"/>
                  </a:outerShdw>
                </a:effectLst>
              </a:rPr>
              <a:t>When you lift up the Son of Man</a:t>
            </a:r>
            <a:r>
              <a:rPr lang="en-US" altLang="en-US" sz="2800" dirty="0" smtClean="0">
                <a:effectLst>
                  <a:outerShdw blurRad="38100" dist="38100" dir="2700000" algn="tl">
                    <a:srgbClr val="000000"/>
                  </a:outerShdw>
                </a:effectLst>
              </a:rPr>
              <a:t>, then you </a:t>
            </a:r>
            <a:r>
              <a:rPr lang="en-US" altLang="en-US" sz="2800" u="sng" dirty="0" smtClean="0">
                <a:effectLst>
                  <a:outerShdw blurRad="38100" dist="38100" dir="2700000" algn="tl">
                    <a:srgbClr val="000000"/>
                  </a:outerShdw>
                </a:effectLst>
              </a:rPr>
              <a:t>will know that I am </a:t>
            </a:r>
            <a:r>
              <a:rPr lang="en-US" altLang="en-US" sz="2800" i="1" u="sng" dirty="0" smtClean="0">
                <a:effectLst>
                  <a:outerShdw blurRad="38100" dist="38100" dir="2700000" algn="tl">
                    <a:srgbClr val="000000"/>
                  </a:outerShdw>
                </a:effectLst>
              </a:rPr>
              <a:t>He</a:t>
            </a:r>
            <a:r>
              <a:rPr lang="en-US" altLang="en-US" sz="2800" i="1" dirty="0" smtClean="0">
                <a:effectLst>
                  <a:outerShdw blurRad="38100" dist="38100" dir="2700000" algn="tl">
                    <a:srgbClr val="000000"/>
                  </a:outerShdw>
                </a:effectLst>
              </a:rPr>
              <a:t>, </a:t>
            </a:r>
            <a:r>
              <a:rPr lang="en-US" altLang="en-US" sz="2800" dirty="0" smtClean="0">
                <a:effectLst>
                  <a:outerShdw blurRad="38100" dist="38100" dir="2700000" algn="tl">
                    <a:srgbClr val="000000"/>
                  </a:outerShdw>
                </a:effectLst>
              </a:rPr>
              <a:t>and </a:t>
            </a:r>
            <a:r>
              <a:rPr lang="en-US" altLang="en-US" sz="2800" i="1" dirty="0" smtClean="0">
                <a:effectLst>
                  <a:outerShdw blurRad="38100" dist="38100" dir="2700000" algn="tl">
                    <a:srgbClr val="000000"/>
                  </a:outerShdw>
                </a:effectLst>
              </a:rPr>
              <a:t>that </a:t>
            </a:r>
            <a:r>
              <a:rPr lang="en-US" altLang="en-US" sz="2800" u="sng" dirty="0" smtClean="0">
                <a:effectLst>
                  <a:outerShdw blurRad="38100" dist="38100" dir="2700000" algn="tl">
                    <a:srgbClr val="000000"/>
                  </a:outerShdw>
                </a:effectLst>
              </a:rPr>
              <a:t>I do nothing of Myself</a:t>
            </a:r>
            <a:r>
              <a:rPr lang="en-US" altLang="en-US" sz="2800" dirty="0" smtClean="0">
                <a:effectLst>
                  <a:outerShdw blurRad="38100" dist="38100" dir="2700000" algn="tl">
                    <a:srgbClr val="000000"/>
                  </a:outerShdw>
                </a:effectLst>
              </a:rPr>
              <a:t>; but </a:t>
            </a:r>
            <a:r>
              <a:rPr lang="en-US" altLang="en-US" sz="2800" u="sng" dirty="0" smtClean="0">
                <a:effectLst>
                  <a:outerShdw blurRad="38100" dist="38100" dir="2700000" algn="tl">
                    <a:srgbClr val="000000"/>
                  </a:outerShdw>
                </a:effectLst>
              </a:rPr>
              <a:t>as My Father taught Me</a:t>
            </a:r>
            <a:r>
              <a:rPr lang="en-US" altLang="en-US" sz="2800" dirty="0" smtClean="0">
                <a:effectLst>
                  <a:outerShdw blurRad="38100" dist="38100" dir="2700000" algn="tl">
                    <a:srgbClr val="000000"/>
                  </a:outerShdw>
                </a:effectLst>
              </a:rPr>
              <a:t>, </a:t>
            </a:r>
            <a:r>
              <a:rPr lang="en-US" altLang="en-US" sz="2800" u="sng" dirty="0" smtClean="0">
                <a:effectLst>
                  <a:outerShdw blurRad="38100" dist="38100" dir="2700000" algn="tl">
                    <a:srgbClr val="000000"/>
                  </a:outerShdw>
                </a:effectLst>
              </a:rPr>
              <a:t>I speak these things</a:t>
            </a:r>
            <a:r>
              <a:rPr lang="en-US" altLang="en-US" sz="2800" dirty="0" smtClean="0">
                <a:effectLst>
                  <a:outerShdw blurRad="38100" dist="38100" dir="2700000" algn="tl">
                    <a:srgbClr val="000000"/>
                  </a:outerShdw>
                </a:effectLst>
              </a:rPr>
              <a:t>.  29 "And He who sent Me is with Me. The Father has not left Me alone, for I always do those things that please Him."  30 As He spoke these words, many believed in Him. </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43193F"/>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How did Jesus handle the words of God?</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31 Then Jesus said to those Jews who believed Him, "</a:t>
            </a:r>
            <a:r>
              <a:rPr lang="en-US" altLang="en-US" u="sng" smtClean="0">
                <a:effectLst>
                  <a:outerShdw blurRad="38100" dist="38100" dir="2700000" algn="tl">
                    <a:srgbClr val="000000"/>
                  </a:outerShdw>
                </a:effectLst>
              </a:rPr>
              <a:t>If you abide in My word</a:t>
            </a:r>
            <a:r>
              <a:rPr lang="en-US" altLang="en-US" smtClean="0">
                <a:effectLst>
                  <a:outerShdw blurRad="38100" dist="38100" dir="2700000" algn="tl">
                    <a:srgbClr val="000000"/>
                  </a:outerShdw>
                </a:effectLst>
              </a:rPr>
              <a:t>, you are My disciples indeed.  32 "And </a:t>
            </a:r>
            <a:r>
              <a:rPr lang="en-US" altLang="en-US" u="sng" smtClean="0">
                <a:effectLst>
                  <a:outerShdw blurRad="38100" dist="38100" dir="2700000" algn="tl">
                    <a:srgbClr val="000000"/>
                  </a:outerShdw>
                </a:effectLst>
              </a:rPr>
              <a:t>you shall know the truth, and the truth shall make you free</a:t>
            </a:r>
            <a:r>
              <a:rPr lang="en-US" altLang="en-US" smtClean="0">
                <a:effectLst>
                  <a:outerShdw blurRad="38100" dist="38100" dir="2700000" algn="tl">
                    <a:srgbClr val="000000"/>
                  </a:outerShdw>
                </a:effectLst>
              </a:rPr>
              <a:t>."</a:t>
            </a:r>
            <a:endParaRPr lang="en-US" altLang="en-US" b="1" smtClean="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z="3200" b="1" i="1" dirty="0" smtClean="0">
                <a:effectLst>
                  <a:outerShdw blurRad="38100" dist="38100" dir="2700000" algn="tl">
                    <a:srgbClr val="000000"/>
                  </a:outerShdw>
                </a:effectLst>
              </a:rPr>
              <a:t>What does it mean to “follow in the steps of Jesus?”</a:t>
            </a:r>
          </a:p>
        </p:txBody>
      </p:sp>
      <p:sp>
        <p:nvSpPr>
          <p:cNvPr id="7171" name="Rectangle 3"/>
          <p:cNvSpPr>
            <a:spLocks noGrp="1" noChangeArrowheads="1"/>
          </p:cNvSpPr>
          <p:nvPr>
            <p:ph type="body" idx="1"/>
          </p:nvPr>
        </p:nvSpPr>
        <p:spPr/>
        <p:txBody>
          <a:bodyPr/>
          <a:lstStyle/>
          <a:p>
            <a:r>
              <a:rPr lang="en-US" altLang="en-US" sz="2400" dirty="0" smtClean="0">
                <a:effectLst>
                  <a:outerShdw blurRad="38100" dist="38100" dir="2700000" algn="tl">
                    <a:srgbClr val="000000"/>
                  </a:outerShdw>
                </a:effectLst>
              </a:rPr>
              <a:t>The </a:t>
            </a:r>
            <a:r>
              <a:rPr lang="en-US" altLang="en-US" sz="2400" dirty="0" smtClean="0">
                <a:effectLst>
                  <a:outerShdw blurRad="38100" dist="38100" dir="2700000" algn="tl">
                    <a:srgbClr val="000000"/>
                  </a:outerShdw>
                </a:effectLst>
              </a:rPr>
              <a:t>fruits of this study were that the Bible was not authoritative! Also, </a:t>
            </a:r>
            <a:r>
              <a:rPr lang="en-US" altLang="en-US" sz="2400" dirty="0" smtClean="0">
                <a:effectLst>
                  <a:outerShdw blurRad="38100" dist="38100" dir="2700000" algn="tl">
                    <a:srgbClr val="000000"/>
                  </a:outerShdw>
                </a:effectLst>
              </a:rPr>
              <a:t>those </a:t>
            </a:r>
            <a:r>
              <a:rPr lang="en-US" altLang="en-US" sz="2400" dirty="0" smtClean="0">
                <a:effectLst>
                  <a:outerShdw blurRad="38100" dist="38100" dir="2700000" algn="tl">
                    <a:srgbClr val="000000"/>
                  </a:outerShdw>
                </a:effectLst>
              </a:rPr>
              <a:t>who try to read the Bible without the help of other men could not </a:t>
            </a:r>
            <a:r>
              <a:rPr lang="en-US" altLang="en-US" sz="2400" dirty="0" smtClean="0">
                <a:effectLst>
                  <a:outerShdw blurRad="38100" dist="38100" dir="2700000" algn="tl">
                    <a:srgbClr val="000000"/>
                  </a:outerShdw>
                </a:effectLst>
              </a:rPr>
              <a:t>understand </a:t>
            </a:r>
            <a:r>
              <a:rPr lang="en-US" altLang="en-US" sz="2400" dirty="0" smtClean="0">
                <a:effectLst>
                  <a:outerShdw blurRad="38100" dist="38100" dir="2700000" algn="tl">
                    <a:srgbClr val="000000"/>
                  </a:outerShdw>
                </a:effectLst>
              </a:rPr>
              <a:t>the Bible</a:t>
            </a:r>
          </a:p>
          <a:p>
            <a:r>
              <a:rPr lang="en-US" altLang="en-US" sz="2400" dirty="0" smtClean="0">
                <a:effectLst>
                  <a:outerShdw blurRad="38100" dist="38100" dir="2700000" algn="tl">
                    <a:srgbClr val="000000"/>
                  </a:outerShdw>
                </a:effectLst>
              </a:rPr>
              <a:t>The </a:t>
            </a:r>
            <a:r>
              <a:rPr lang="en-US" altLang="en-US" sz="2400" dirty="0" smtClean="0">
                <a:effectLst>
                  <a:outerShdw blurRad="38100" dist="38100" dir="2700000" algn="tl">
                    <a:srgbClr val="000000"/>
                  </a:outerShdw>
                </a:effectLst>
              </a:rPr>
              <a:t>purpose of this study is to let Jesus and His apostles show us how to </a:t>
            </a:r>
            <a:r>
              <a:rPr lang="en-US" altLang="en-US" sz="2400" dirty="0" smtClean="0">
                <a:effectLst>
                  <a:outerShdw blurRad="38100" dist="38100" dir="2700000" algn="tl">
                    <a:srgbClr val="000000"/>
                  </a:outerShdw>
                </a:effectLst>
              </a:rPr>
              <a:t>respect </a:t>
            </a:r>
            <a:r>
              <a:rPr lang="en-US" altLang="en-US" sz="2400" dirty="0" smtClean="0">
                <a:effectLst>
                  <a:outerShdw blurRad="38100" dist="38100" dir="2700000" algn="tl">
                    <a:srgbClr val="000000"/>
                  </a:outerShdw>
                </a:effectLst>
              </a:rPr>
              <a:t>and understand His will. (Eph 3:3-5; 5:17</a:t>
            </a:r>
            <a:r>
              <a:rPr lang="en-US" altLang="en-US" sz="2400" dirty="0" smtClean="0">
                <a:effectLst>
                  <a:outerShdw blurRad="38100" dist="38100" dir="2700000" algn="tl">
                    <a:srgbClr val="000000"/>
                  </a:outerShdw>
                </a:effectLst>
              </a:rPr>
              <a:t>)</a:t>
            </a:r>
            <a:endParaRPr lang="en-US" altLang="en-US" sz="2400" dirty="0" smtClean="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43193F"/>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How did Jesus handle the words of God?</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b="1" u="sng" smtClean="0">
                <a:effectLst>
                  <a:outerShdw blurRad="38100" dist="38100" dir="2700000" algn="tl">
                    <a:srgbClr val="000000"/>
                  </a:outerShdw>
                </a:effectLst>
              </a:rPr>
              <a:t>John 12:32-33</a:t>
            </a:r>
            <a:r>
              <a:rPr lang="en-US" altLang="en-US" b="1" smtClean="0">
                <a:effectLst>
                  <a:outerShdw blurRad="38100" dist="38100" dir="2700000" algn="tl">
                    <a:srgbClr val="000000"/>
                  </a:outerShdw>
                </a:effectLst>
              </a:rPr>
              <a:t> </a:t>
            </a:r>
            <a:r>
              <a:rPr lang="en-US" altLang="en-US" smtClean="0">
                <a:effectLst>
                  <a:outerShdw blurRad="38100" dist="38100" dir="2700000" algn="tl">
                    <a:srgbClr val="000000"/>
                  </a:outerShdw>
                </a:effectLst>
              </a:rPr>
              <a:t>- "And I, </a:t>
            </a:r>
            <a:r>
              <a:rPr lang="en-US" altLang="en-US" u="sng" smtClean="0">
                <a:effectLst>
                  <a:outerShdw blurRad="38100" dist="38100" dir="2700000" algn="tl">
                    <a:srgbClr val="000000"/>
                  </a:outerShdw>
                </a:effectLst>
              </a:rPr>
              <a:t>if I am lifted up from the earth</a:t>
            </a:r>
            <a:r>
              <a:rPr lang="en-US" altLang="en-US" smtClean="0">
                <a:effectLst>
                  <a:outerShdw blurRad="38100" dist="38100" dir="2700000" algn="tl">
                    <a:srgbClr val="000000"/>
                  </a:outerShdw>
                </a:effectLst>
              </a:rPr>
              <a:t>, will draw all </a:t>
            </a:r>
            <a:r>
              <a:rPr lang="en-US" altLang="en-US" i="1" smtClean="0">
                <a:effectLst>
                  <a:outerShdw blurRad="38100" dist="38100" dir="2700000" algn="tl">
                    <a:srgbClr val="000000"/>
                  </a:outerShdw>
                </a:effectLst>
              </a:rPr>
              <a:t>peoples </a:t>
            </a:r>
            <a:r>
              <a:rPr lang="en-US" altLang="en-US" smtClean="0">
                <a:effectLst>
                  <a:outerShdw blurRad="38100" dist="38100" dir="2700000" algn="tl">
                    <a:srgbClr val="000000"/>
                  </a:outerShdw>
                </a:effectLst>
              </a:rPr>
              <a:t>to Myself."  33 This He said, </a:t>
            </a:r>
            <a:r>
              <a:rPr lang="en-US" altLang="en-US" u="sng" smtClean="0">
                <a:effectLst>
                  <a:outerShdw blurRad="38100" dist="38100" dir="2700000" algn="tl">
                    <a:srgbClr val="000000"/>
                  </a:outerShdw>
                </a:effectLst>
              </a:rPr>
              <a:t>signifying by what death He would die</a:t>
            </a:r>
            <a:r>
              <a:rPr lang="en-US" altLang="en-US" smtClean="0">
                <a:effectLst>
                  <a:outerShdw blurRad="38100" dist="38100" dir="2700000" algn="tl">
                    <a:srgbClr val="000000"/>
                  </a:outerShdw>
                </a:effectLst>
              </a:rPr>
              <a:t>.</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43193F"/>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How did Jesus handle the words of God?</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Jesus showed how we must empty ourselves and follow Him. When we do    as Jesus did then we will honor the Father. </a:t>
            </a:r>
            <a:r>
              <a:rPr lang="en-US" altLang="en-US" b="1" smtClean="0">
                <a:effectLst>
                  <a:outerShdw blurRad="38100" dist="38100" dir="2700000" algn="tl">
                    <a:srgbClr val="000000"/>
                  </a:outerShdw>
                </a:effectLst>
              </a:rPr>
              <a:t>(Jn 12:25-28)</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43193F"/>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How did Jesus handle the words of God?</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b="1" u="sng" dirty="0" smtClean="0">
                <a:effectLst>
                  <a:outerShdw blurRad="38100" dist="38100" dir="2700000" algn="tl">
                    <a:srgbClr val="000000"/>
                  </a:outerShdw>
                </a:effectLst>
              </a:rPr>
              <a:t>John 12:25-28</a:t>
            </a:r>
            <a:r>
              <a:rPr lang="en-US" altLang="en-US" b="1" dirty="0" smtClean="0">
                <a:effectLst>
                  <a:outerShdw blurRad="38100" dist="38100" dir="2700000" algn="tl">
                    <a:srgbClr val="000000"/>
                  </a:outerShdw>
                </a:effectLst>
              </a:rPr>
              <a:t> </a:t>
            </a:r>
            <a:r>
              <a:rPr lang="en-US" altLang="en-US" dirty="0" smtClean="0">
                <a:effectLst>
                  <a:outerShdw blurRad="38100" dist="38100" dir="2700000" algn="tl">
                    <a:srgbClr val="000000"/>
                  </a:outerShdw>
                </a:effectLst>
              </a:rPr>
              <a:t>- "He who loves his life will lose it, and he who hates his life in this world will keep it for eternal life.  26 "If </a:t>
            </a:r>
            <a:r>
              <a:rPr lang="en-US" altLang="en-US" u="sng" dirty="0" smtClean="0">
                <a:effectLst>
                  <a:outerShdw blurRad="38100" dist="38100" dir="2700000" algn="tl">
                    <a:srgbClr val="000000"/>
                  </a:outerShdw>
                </a:effectLst>
              </a:rPr>
              <a:t>anyone serves Me</a:t>
            </a:r>
            <a:r>
              <a:rPr lang="en-US" altLang="en-US" dirty="0" smtClean="0">
                <a:effectLst>
                  <a:outerShdw blurRad="38100" dist="38100" dir="2700000" algn="tl">
                    <a:srgbClr val="000000"/>
                  </a:outerShdw>
                </a:effectLst>
              </a:rPr>
              <a:t>, let </a:t>
            </a:r>
            <a:r>
              <a:rPr lang="en-US" altLang="en-US" u="sng" dirty="0" smtClean="0">
                <a:effectLst>
                  <a:outerShdw blurRad="38100" dist="38100" dir="2700000" algn="tl">
                    <a:srgbClr val="000000"/>
                  </a:outerShdw>
                </a:effectLst>
              </a:rPr>
              <a:t>him follow Me</a:t>
            </a:r>
            <a:r>
              <a:rPr lang="en-US" altLang="en-US" dirty="0" smtClean="0">
                <a:effectLst>
                  <a:outerShdw blurRad="38100" dist="38100" dir="2700000" algn="tl">
                    <a:srgbClr val="000000"/>
                  </a:outerShdw>
                </a:effectLst>
              </a:rPr>
              <a:t>; and where I am, there My servant will be also. If anyone serves Me, him </a:t>
            </a:r>
            <a:r>
              <a:rPr lang="en-US" altLang="en-US" i="1" u="sng" dirty="0" smtClean="0">
                <a:effectLst>
                  <a:outerShdw blurRad="38100" dist="38100" dir="2700000" algn="tl">
                    <a:srgbClr val="000000"/>
                  </a:outerShdw>
                </a:effectLst>
              </a:rPr>
              <a:t>My </a:t>
            </a:r>
            <a:r>
              <a:rPr lang="en-US" altLang="en-US" u="sng" dirty="0" smtClean="0">
                <a:effectLst>
                  <a:outerShdw blurRad="38100" dist="38100" dir="2700000" algn="tl">
                    <a:srgbClr val="000000"/>
                  </a:outerShdw>
                </a:effectLst>
              </a:rPr>
              <a:t>Father will honor</a:t>
            </a:r>
            <a:r>
              <a:rPr lang="en-US" altLang="en-US" dirty="0" smtClean="0">
                <a:effectLst>
                  <a:outerShdw blurRad="38100" dist="38100" dir="2700000" algn="tl">
                    <a:srgbClr val="000000"/>
                  </a:outerShdw>
                </a:effectLst>
              </a:rPr>
              <a:t>.  </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43193F"/>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200" b="1" i="1" smtClean="0">
                <a:effectLst>
                  <a:outerShdw blurRad="38100" dist="38100" dir="2700000" algn="tl">
                    <a:srgbClr val="000000"/>
                  </a:outerShdw>
                </a:effectLst>
              </a:rPr>
              <a:t>How did Jesus handle the words of God?</a:t>
            </a:r>
            <a:endParaRPr lang="en-US" altLang="en-US" sz="32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27 " Now </a:t>
            </a:r>
            <a:r>
              <a:rPr lang="en-US" altLang="en-US" u="sng" smtClean="0">
                <a:effectLst>
                  <a:outerShdw blurRad="38100" dist="38100" dir="2700000" algn="tl">
                    <a:srgbClr val="000000"/>
                  </a:outerShdw>
                </a:effectLst>
              </a:rPr>
              <a:t>My soul is troubled</a:t>
            </a:r>
            <a:r>
              <a:rPr lang="en-US" altLang="en-US" smtClean="0">
                <a:effectLst>
                  <a:outerShdw blurRad="38100" dist="38100" dir="2700000" algn="tl">
                    <a:srgbClr val="000000"/>
                  </a:outerShdw>
                </a:effectLst>
              </a:rPr>
              <a:t>, and what shall I say? 'Father, save Me from this hour'? </a:t>
            </a:r>
            <a:r>
              <a:rPr lang="en-US" altLang="en-US" u="sng" smtClean="0">
                <a:effectLst>
                  <a:outerShdw blurRad="38100" dist="38100" dir="2700000" algn="tl">
                    <a:srgbClr val="000000"/>
                  </a:outerShdw>
                </a:effectLst>
              </a:rPr>
              <a:t>But for this purpose I came to this hour</a:t>
            </a:r>
            <a:r>
              <a:rPr lang="en-US" altLang="en-US" smtClean="0">
                <a:effectLst>
                  <a:outerShdw blurRad="38100" dist="38100" dir="2700000" algn="tl">
                    <a:srgbClr val="000000"/>
                  </a:outerShdw>
                </a:effectLst>
              </a:rPr>
              <a:t>.  28 "Father, </a:t>
            </a:r>
            <a:r>
              <a:rPr lang="en-US" altLang="en-US" u="sng" smtClean="0">
                <a:effectLst>
                  <a:outerShdw blurRad="38100" dist="38100" dir="2700000" algn="tl">
                    <a:srgbClr val="000000"/>
                  </a:outerShdw>
                </a:effectLst>
              </a:rPr>
              <a:t>glorify Your name</a:t>
            </a:r>
            <a:r>
              <a:rPr lang="en-US" altLang="en-US" smtClean="0">
                <a:effectLst>
                  <a:outerShdw blurRad="38100" dist="38100" dir="2700000" algn="tl">
                    <a:srgbClr val="000000"/>
                  </a:outerShdw>
                </a:effectLst>
              </a:rPr>
              <a:t>." Then a voice came from heaven, </a:t>
            </a:r>
            <a:r>
              <a:rPr lang="en-US" altLang="en-US" i="1" smtClean="0">
                <a:effectLst>
                  <a:outerShdw blurRad="38100" dist="38100" dir="2700000" algn="tl">
                    <a:srgbClr val="000000"/>
                  </a:outerShdw>
                </a:effectLst>
              </a:rPr>
              <a:t>saying, </a:t>
            </a:r>
            <a:r>
              <a:rPr lang="en-US" altLang="en-US" smtClean="0">
                <a:effectLst>
                  <a:outerShdw blurRad="38100" dist="38100" dir="2700000" algn="tl">
                    <a:srgbClr val="000000"/>
                  </a:outerShdw>
                </a:effectLst>
              </a:rPr>
              <a:t>"</a:t>
            </a:r>
            <a:r>
              <a:rPr lang="en-US" altLang="en-US" u="sng" smtClean="0">
                <a:effectLst>
                  <a:outerShdw blurRad="38100" dist="38100" dir="2700000" algn="tl">
                    <a:srgbClr val="000000"/>
                  </a:outerShdw>
                </a:effectLst>
              </a:rPr>
              <a:t>I have both glorified </a:t>
            </a:r>
            <a:r>
              <a:rPr lang="en-US" altLang="en-US" i="1" u="sng" smtClean="0">
                <a:effectLst>
                  <a:outerShdw blurRad="38100" dist="38100" dir="2700000" algn="tl">
                    <a:srgbClr val="000000"/>
                  </a:outerShdw>
                </a:effectLst>
              </a:rPr>
              <a:t>it </a:t>
            </a:r>
            <a:r>
              <a:rPr lang="en-US" altLang="en-US" u="sng" smtClean="0">
                <a:effectLst>
                  <a:outerShdw blurRad="38100" dist="38100" dir="2700000" algn="tl">
                    <a:srgbClr val="000000"/>
                  </a:outerShdw>
                </a:effectLst>
              </a:rPr>
              <a:t>and will glorify </a:t>
            </a:r>
            <a:r>
              <a:rPr lang="en-US" altLang="en-US" i="1" u="sng" smtClean="0">
                <a:effectLst>
                  <a:outerShdw blurRad="38100" dist="38100" dir="2700000" algn="tl">
                    <a:srgbClr val="000000"/>
                  </a:outerShdw>
                </a:effectLst>
              </a:rPr>
              <a:t>it </a:t>
            </a:r>
            <a:r>
              <a:rPr lang="en-US" altLang="en-US" u="sng" smtClean="0">
                <a:effectLst>
                  <a:outerShdw blurRad="38100" dist="38100" dir="2700000" algn="tl">
                    <a:srgbClr val="000000"/>
                  </a:outerShdw>
                </a:effectLst>
              </a:rPr>
              <a:t>again</a:t>
            </a:r>
            <a:r>
              <a:rPr lang="en-US" altLang="en-US" smtClean="0">
                <a:effectLst>
                  <a:outerShdw blurRad="38100" dist="38100" dir="2700000" algn="tl">
                    <a:srgbClr val="000000"/>
                  </a:outerShdw>
                </a:effectLst>
              </a:rPr>
              <a:t>."</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smtClean="0">
                <a:effectLst>
                  <a:outerShdw blurRad="38100" dist="38100" dir="2700000" algn="tl">
                    <a:srgbClr val="000000"/>
                  </a:outerShdw>
                </a:effectLst>
              </a:rPr>
              <a:t>Jesus and the Apostles</a:t>
            </a:r>
            <a:endParaRPr lang="en-US" altLang="en-US" sz="36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z="3000" dirty="0" smtClean="0">
                <a:effectLst>
                  <a:outerShdw blurRad="38100" dist="38100" dir="2700000" algn="tl">
                    <a:srgbClr val="000000"/>
                  </a:outerShdw>
                </a:effectLst>
              </a:rPr>
              <a:t>If we stopped at the gospel accounts and did not look at the rest of the New         Testament we could not know the mind of Christ!</a:t>
            </a:r>
          </a:p>
          <a:p>
            <a:r>
              <a:rPr lang="en-US" altLang="en-US" sz="3000" dirty="0" smtClean="0">
                <a:effectLst>
                  <a:outerShdw blurRad="38100" dist="38100" dir="2700000" algn="tl">
                    <a:srgbClr val="000000"/>
                  </a:outerShdw>
                </a:effectLst>
              </a:rPr>
              <a:t>Jesus was preparing His apostles for the work of delivering the words the Father gave to Him to all mankind. </a:t>
            </a:r>
            <a:r>
              <a:rPr lang="en-US" altLang="en-US" sz="3000" b="1" dirty="0" smtClean="0">
                <a:effectLst>
                  <a:outerShdw blurRad="38100" dist="38100" dir="2700000" algn="tl">
                    <a:srgbClr val="000000"/>
                  </a:outerShdw>
                </a:effectLst>
              </a:rPr>
              <a:t>(</a:t>
            </a:r>
            <a:r>
              <a:rPr lang="en-US" altLang="en-US" sz="3000" b="1" dirty="0" err="1" smtClean="0">
                <a:effectLst>
                  <a:outerShdw blurRad="38100" dist="38100" dir="2700000" algn="tl">
                    <a:srgbClr val="000000"/>
                  </a:outerShdw>
                </a:effectLst>
              </a:rPr>
              <a:t>Jn</a:t>
            </a:r>
            <a:r>
              <a:rPr lang="en-US" altLang="en-US" sz="3000" b="1" dirty="0" smtClean="0">
                <a:effectLst>
                  <a:outerShdw blurRad="38100" dist="38100" dir="2700000" algn="tl">
                    <a:srgbClr val="000000"/>
                  </a:outerShdw>
                </a:effectLst>
              </a:rPr>
              <a:t> 16:12-15)</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smtClean="0">
                <a:effectLst>
                  <a:outerShdw blurRad="38100" dist="38100" dir="2700000" algn="tl">
                    <a:srgbClr val="000000"/>
                  </a:outerShdw>
                </a:effectLst>
              </a:rPr>
              <a:t>Jesus and the Apostles</a:t>
            </a:r>
            <a:endParaRPr lang="en-US" altLang="en-US" sz="36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z="3000" b="1" u="sng" dirty="0" smtClean="0">
                <a:effectLst>
                  <a:outerShdw blurRad="38100" dist="38100" dir="2700000" algn="tl">
                    <a:srgbClr val="000000"/>
                  </a:outerShdw>
                </a:effectLst>
              </a:rPr>
              <a:t>John 16:12-15</a:t>
            </a:r>
            <a:r>
              <a:rPr lang="en-US" altLang="en-US" sz="3000" b="1" dirty="0" smtClean="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"I still have many things to say to you, but </a:t>
            </a:r>
            <a:r>
              <a:rPr lang="en-US" altLang="en-US" sz="3000" u="sng" dirty="0" smtClean="0">
                <a:effectLst>
                  <a:outerShdw blurRad="38100" dist="38100" dir="2700000" algn="tl">
                    <a:srgbClr val="000000"/>
                  </a:outerShdw>
                </a:effectLst>
              </a:rPr>
              <a:t>you cannot bear </a:t>
            </a:r>
            <a:r>
              <a:rPr lang="en-US" altLang="en-US" sz="3000" i="1" u="sng" dirty="0" smtClean="0">
                <a:effectLst>
                  <a:outerShdw blurRad="38100" dist="38100" dir="2700000" algn="tl">
                    <a:srgbClr val="000000"/>
                  </a:outerShdw>
                </a:effectLst>
              </a:rPr>
              <a:t>them </a:t>
            </a:r>
            <a:r>
              <a:rPr lang="en-US" altLang="en-US" sz="3000" u="sng" dirty="0" smtClean="0">
                <a:effectLst>
                  <a:outerShdw blurRad="38100" dist="38100" dir="2700000" algn="tl">
                    <a:srgbClr val="000000"/>
                  </a:outerShdw>
                </a:effectLst>
              </a:rPr>
              <a:t>now</a:t>
            </a:r>
            <a:r>
              <a:rPr lang="en-US" altLang="en-US" sz="3000" dirty="0" smtClean="0">
                <a:effectLst>
                  <a:outerShdw blurRad="38100" dist="38100" dir="2700000" algn="tl">
                    <a:srgbClr val="000000"/>
                  </a:outerShdw>
                </a:effectLst>
              </a:rPr>
              <a:t>.  13 "However, when He, the Spirit of truth, has come, </a:t>
            </a:r>
            <a:r>
              <a:rPr lang="en-US" altLang="en-US" sz="3000" u="sng" dirty="0" smtClean="0">
                <a:effectLst>
                  <a:outerShdw blurRad="38100" dist="38100" dir="2700000" algn="tl">
                    <a:srgbClr val="000000"/>
                  </a:outerShdw>
                </a:effectLst>
              </a:rPr>
              <a:t>He will guide you into all truth</a:t>
            </a:r>
            <a:r>
              <a:rPr lang="en-US" altLang="en-US" sz="3000" dirty="0" smtClean="0">
                <a:effectLst>
                  <a:outerShdw blurRad="38100" dist="38100" dir="2700000" algn="tl">
                    <a:srgbClr val="000000"/>
                  </a:outerShdw>
                </a:effectLst>
              </a:rPr>
              <a:t>; for He </a:t>
            </a:r>
            <a:r>
              <a:rPr lang="en-US" altLang="en-US" sz="3000" u="sng" dirty="0" smtClean="0">
                <a:effectLst>
                  <a:outerShdw blurRad="38100" dist="38100" dir="2700000" algn="tl">
                    <a:srgbClr val="000000"/>
                  </a:outerShdw>
                </a:effectLst>
              </a:rPr>
              <a:t>will not speak on His own </a:t>
            </a:r>
            <a:r>
              <a:rPr lang="en-US" altLang="en-US" sz="3000" i="1" u="sng" dirty="0" smtClean="0">
                <a:effectLst>
                  <a:outerShdw blurRad="38100" dist="38100" dir="2700000" algn="tl">
                    <a:srgbClr val="000000"/>
                  </a:outerShdw>
                </a:effectLst>
              </a:rPr>
              <a:t>authority</a:t>
            </a:r>
            <a:r>
              <a:rPr lang="en-US" altLang="en-US" sz="3000" i="1" dirty="0" smtClean="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but </a:t>
            </a:r>
            <a:r>
              <a:rPr lang="en-US" altLang="en-US" sz="3000" u="sng" dirty="0" smtClean="0">
                <a:effectLst>
                  <a:outerShdw blurRad="38100" dist="38100" dir="2700000" algn="tl">
                    <a:srgbClr val="000000"/>
                  </a:outerShdw>
                </a:effectLst>
              </a:rPr>
              <a:t>whatever He hears</a:t>
            </a:r>
            <a:r>
              <a:rPr lang="en-US" altLang="en-US" sz="3000" dirty="0" smtClean="0">
                <a:effectLst>
                  <a:outerShdw blurRad="38100" dist="38100" dir="2700000" algn="tl">
                    <a:srgbClr val="000000"/>
                  </a:outerShdw>
                </a:effectLst>
              </a:rPr>
              <a:t> He </a:t>
            </a:r>
            <a:r>
              <a:rPr lang="en-US" altLang="en-US" sz="3000" u="sng" dirty="0" smtClean="0">
                <a:effectLst>
                  <a:outerShdw blurRad="38100" dist="38100" dir="2700000" algn="tl">
                    <a:srgbClr val="000000"/>
                  </a:outerShdw>
                </a:effectLst>
              </a:rPr>
              <a:t>will speak</a:t>
            </a:r>
            <a:r>
              <a:rPr lang="en-US" altLang="en-US" sz="3000" dirty="0" smtClean="0">
                <a:effectLst>
                  <a:outerShdw blurRad="38100" dist="38100" dir="2700000" algn="tl">
                    <a:srgbClr val="000000"/>
                  </a:outerShdw>
                </a:effectLst>
              </a:rPr>
              <a:t>; and He will tell you things to come.</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smtClean="0">
                <a:effectLst>
                  <a:outerShdw blurRad="38100" dist="38100" dir="2700000" algn="tl">
                    <a:srgbClr val="000000"/>
                  </a:outerShdw>
                </a:effectLst>
              </a:rPr>
              <a:t>Jesus and the Apostles</a:t>
            </a:r>
            <a:endParaRPr lang="en-US" altLang="en-US" sz="36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14 "</a:t>
            </a:r>
            <a:r>
              <a:rPr lang="en-US" altLang="en-US" u="sng" smtClean="0">
                <a:effectLst>
                  <a:outerShdw blurRad="38100" dist="38100" dir="2700000" algn="tl">
                    <a:srgbClr val="000000"/>
                  </a:outerShdw>
                </a:effectLst>
              </a:rPr>
              <a:t>He will glorify Me</a:t>
            </a:r>
            <a:r>
              <a:rPr lang="en-US" altLang="en-US" smtClean="0">
                <a:effectLst>
                  <a:outerShdw blurRad="38100" dist="38100" dir="2700000" algn="tl">
                    <a:srgbClr val="000000"/>
                  </a:outerShdw>
                </a:effectLst>
              </a:rPr>
              <a:t>, for </a:t>
            </a:r>
            <a:r>
              <a:rPr lang="en-US" altLang="en-US" u="sng" smtClean="0">
                <a:effectLst>
                  <a:outerShdw blurRad="38100" dist="38100" dir="2700000" algn="tl">
                    <a:srgbClr val="000000"/>
                  </a:outerShdw>
                </a:effectLst>
              </a:rPr>
              <a:t>He will take of what is Mine</a:t>
            </a:r>
            <a:r>
              <a:rPr lang="en-US" altLang="en-US" smtClean="0">
                <a:effectLst>
                  <a:outerShdw blurRad="38100" dist="38100" dir="2700000" algn="tl">
                    <a:srgbClr val="000000"/>
                  </a:outerShdw>
                </a:effectLst>
              </a:rPr>
              <a:t> and </a:t>
            </a:r>
            <a:r>
              <a:rPr lang="en-US" altLang="en-US" u="sng" smtClean="0">
                <a:effectLst>
                  <a:outerShdw blurRad="38100" dist="38100" dir="2700000" algn="tl">
                    <a:srgbClr val="000000"/>
                  </a:outerShdw>
                </a:effectLst>
              </a:rPr>
              <a:t>declare </a:t>
            </a:r>
            <a:r>
              <a:rPr lang="en-US" altLang="en-US" i="1" u="sng" smtClean="0">
                <a:effectLst>
                  <a:outerShdw blurRad="38100" dist="38100" dir="2700000" algn="tl">
                    <a:srgbClr val="000000"/>
                  </a:outerShdw>
                </a:effectLst>
              </a:rPr>
              <a:t>it </a:t>
            </a:r>
            <a:r>
              <a:rPr lang="en-US" altLang="en-US" u="sng" smtClean="0">
                <a:effectLst>
                  <a:outerShdw blurRad="38100" dist="38100" dir="2700000" algn="tl">
                    <a:srgbClr val="000000"/>
                  </a:outerShdw>
                </a:effectLst>
              </a:rPr>
              <a:t>to you</a:t>
            </a:r>
            <a:r>
              <a:rPr lang="en-US" altLang="en-US" smtClean="0">
                <a:effectLst>
                  <a:outerShdw blurRad="38100" dist="38100" dir="2700000" algn="tl">
                    <a:srgbClr val="000000"/>
                  </a:outerShdw>
                </a:effectLst>
              </a:rPr>
              <a:t>.  15 "</a:t>
            </a:r>
            <a:r>
              <a:rPr lang="en-US" altLang="en-US" u="sng" smtClean="0">
                <a:effectLst>
                  <a:outerShdw blurRad="38100" dist="38100" dir="2700000" algn="tl">
                    <a:srgbClr val="000000"/>
                  </a:outerShdw>
                </a:effectLst>
              </a:rPr>
              <a:t>All things that the Father has are Mine</a:t>
            </a:r>
            <a:r>
              <a:rPr lang="en-US" altLang="en-US" smtClean="0">
                <a:effectLst>
                  <a:outerShdw blurRad="38100" dist="38100" dir="2700000" algn="tl">
                    <a:srgbClr val="000000"/>
                  </a:outerShdw>
                </a:effectLst>
              </a:rPr>
              <a:t>. Therefore I said that </a:t>
            </a:r>
            <a:r>
              <a:rPr lang="en-US" altLang="en-US" u="sng" smtClean="0">
                <a:effectLst>
                  <a:outerShdw blurRad="38100" dist="38100" dir="2700000" algn="tl">
                    <a:srgbClr val="000000"/>
                  </a:outerShdw>
                </a:effectLst>
              </a:rPr>
              <a:t>He will take of Mine and declare </a:t>
            </a:r>
            <a:r>
              <a:rPr lang="en-US" altLang="en-US" i="1" u="sng" smtClean="0">
                <a:effectLst>
                  <a:outerShdw blurRad="38100" dist="38100" dir="2700000" algn="tl">
                    <a:srgbClr val="000000"/>
                  </a:outerShdw>
                </a:effectLst>
              </a:rPr>
              <a:t>it </a:t>
            </a:r>
            <a:r>
              <a:rPr lang="en-US" altLang="en-US" u="sng" smtClean="0">
                <a:effectLst>
                  <a:outerShdw blurRad="38100" dist="38100" dir="2700000" algn="tl">
                    <a:srgbClr val="000000"/>
                  </a:outerShdw>
                </a:effectLst>
              </a:rPr>
              <a:t>to you</a:t>
            </a:r>
            <a:r>
              <a:rPr lang="en-US" altLang="en-US" smtClean="0">
                <a:effectLst>
                  <a:outerShdw blurRad="38100" dist="38100" dir="2700000" algn="tl">
                    <a:srgbClr val="000000"/>
                  </a:outerShdw>
                </a:effectLst>
              </a:rPr>
              <a:t>.</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smtClean="0">
                <a:effectLst>
                  <a:outerShdw blurRad="38100" dist="38100" dir="2700000" algn="tl">
                    <a:srgbClr val="000000"/>
                  </a:outerShdw>
                </a:effectLst>
              </a:rPr>
              <a:t>Jesus and the Apostles</a:t>
            </a:r>
            <a:endParaRPr lang="en-US" altLang="en-US" sz="36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The work of the apostles was crucial to the work of Jesus Christ. </a:t>
            </a:r>
            <a:r>
              <a:rPr lang="en-US" altLang="en-US" b="1" smtClean="0">
                <a:effectLst>
                  <a:outerShdw blurRad="38100" dist="38100" dir="2700000" algn="tl">
                    <a:srgbClr val="000000"/>
                  </a:outerShdw>
                </a:effectLst>
              </a:rPr>
              <a:t>(Eph 3:3-5)</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smtClean="0">
                <a:effectLst>
                  <a:outerShdw blurRad="38100" dist="38100" dir="2700000" algn="tl">
                    <a:srgbClr val="000000"/>
                  </a:outerShdw>
                </a:effectLst>
              </a:rPr>
              <a:t>Jesus and the Apostles</a:t>
            </a:r>
            <a:endParaRPr lang="en-US" altLang="en-US" sz="36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z="2800" b="1" u="sng" dirty="0" smtClean="0">
                <a:effectLst>
                  <a:outerShdw blurRad="38100" dist="38100" dir="2700000" algn="tl">
                    <a:srgbClr val="000000"/>
                  </a:outerShdw>
                </a:effectLst>
              </a:rPr>
              <a:t>Ephesians 3:3-5</a:t>
            </a:r>
            <a:r>
              <a:rPr lang="en-US" altLang="en-US" sz="2800" b="1" dirty="0" smtClean="0">
                <a:effectLst>
                  <a:outerShdw blurRad="38100" dist="38100" dir="2700000" algn="tl">
                    <a:srgbClr val="000000"/>
                  </a:outerShdw>
                </a:effectLst>
              </a:rPr>
              <a:t> </a:t>
            </a:r>
            <a:r>
              <a:rPr lang="en-US" altLang="en-US" sz="2800" dirty="0" smtClean="0">
                <a:effectLst>
                  <a:outerShdw blurRad="38100" dist="38100" dir="2700000" algn="tl">
                    <a:srgbClr val="000000"/>
                  </a:outerShdw>
                </a:effectLst>
              </a:rPr>
              <a:t>- how that by revelation He made known to me the mystery (as I have briefly </a:t>
            </a:r>
            <a:r>
              <a:rPr lang="en-US" altLang="en-US" sz="2800" u="sng" dirty="0" smtClean="0">
                <a:effectLst>
                  <a:outerShdw blurRad="38100" dist="38100" dir="2700000" algn="tl">
                    <a:srgbClr val="000000"/>
                  </a:outerShdw>
                </a:effectLst>
              </a:rPr>
              <a:t>written already</a:t>
            </a:r>
            <a:r>
              <a:rPr lang="en-US" altLang="en-US" sz="2800" dirty="0" smtClean="0">
                <a:effectLst>
                  <a:outerShdw blurRad="38100" dist="38100" dir="2700000" algn="tl">
                    <a:srgbClr val="000000"/>
                  </a:outerShdw>
                </a:effectLst>
              </a:rPr>
              <a:t>,  4 by which, </a:t>
            </a:r>
            <a:r>
              <a:rPr lang="en-US" altLang="en-US" sz="2800" u="sng" dirty="0" smtClean="0">
                <a:effectLst>
                  <a:outerShdw blurRad="38100" dist="38100" dir="2700000" algn="tl">
                    <a:srgbClr val="000000"/>
                  </a:outerShdw>
                </a:effectLst>
              </a:rPr>
              <a:t>when you read</a:t>
            </a:r>
            <a:r>
              <a:rPr lang="en-US" altLang="en-US" sz="2800" dirty="0" smtClean="0">
                <a:effectLst>
                  <a:outerShdw blurRad="38100" dist="38100" dir="2700000" algn="tl">
                    <a:srgbClr val="000000"/>
                  </a:outerShdw>
                </a:effectLst>
              </a:rPr>
              <a:t>, you </a:t>
            </a:r>
            <a:r>
              <a:rPr lang="en-US" altLang="en-US" sz="2800" u="sng" dirty="0" smtClean="0">
                <a:effectLst>
                  <a:outerShdw blurRad="38100" dist="38100" dir="2700000" algn="tl">
                    <a:srgbClr val="000000"/>
                  </a:outerShdw>
                </a:effectLst>
              </a:rPr>
              <a:t>may understand</a:t>
            </a:r>
            <a:r>
              <a:rPr lang="en-US" altLang="en-US" sz="2800" dirty="0" smtClean="0">
                <a:effectLst>
                  <a:outerShdw blurRad="38100" dist="38100" dir="2700000" algn="tl">
                    <a:srgbClr val="000000"/>
                  </a:outerShdw>
                </a:effectLst>
              </a:rPr>
              <a:t> my knowledge in the mystery of Christ),  5 which in other ages was not made known to the sons of men, as it has now been revealed by the Spirit to His </a:t>
            </a:r>
            <a:r>
              <a:rPr lang="en-US" altLang="en-US" sz="2800" u="sng" dirty="0" smtClean="0">
                <a:effectLst>
                  <a:outerShdw blurRad="38100" dist="38100" dir="2700000" algn="tl">
                    <a:srgbClr val="000000"/>
                  </a:outerShdw>
                </a:effectLst>
              </a:rPr>
              <a:t>holy apostles and prophets</a:t>
            </a:r>
            <a:r>
              <a:rPr lang="en-US" altLang="en-US" sz="2800" dirty="0" smtClean="0">
                <a:effectLst>
                  <a:outerShdw blurRad="38100" dist="38100" dir="2700000" algn="tl">
                    <a:srgbClr val="000000"/>
                  </a:outerShdw>
                </a:effectLst>
              </a:rPr>
              <a:t>:</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smtClean="0">
                <a:effectLst>
                  <a:outerShdw blurRad="38100" dist="38100" dir="2700000" algn="tl">
                    <a:srgbClr val="000000"/>
                  </a:outerShdw>
                </a:effectLst>
              </a:rPr>
              <a:t>Jesus and the Apostles</a:t>
            </a:r>
            <a:endParaRPr lang="en-US" altLang="en-US" sz="36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Jesus would have no voice, no instruction and even no offer of salvation without the Apostles and prophets having both spoken and written His word. </a:t>
            </a:r>
            <a:r>
              <a:rPr lang="en-US" altLang="en-US" b="1" smtClean="0">
                <a:effectLst>
                  <a:outerShdw blurRad="38100" dist="38100" dir="2700000" algn="tl">
                    <a:srgbClr val="000000"/>
                  </a:outerShdw>
                </a:effectLst>
              </a:rPr>
              <a:t>(Acts 2:38-39)</a:t>
            </a:r>
            <a:endParaRPr lang="en-US" altLang="en-US" smtClean="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z="3200" b="1" i="1" dirty="0" smtClean="0">
                <a:effectLst>
                  <a:outerShdw blurRad="38100" dist="38100" dir="2700000" algn="tl">
                    <a:srgbClr val="000000"/>
                  </a:outerShdw>
                </a:effectLst>
              </a:rPr>
              <a:t>What does it mean to “follow in the steps of Jesus?”</a:t>
            </a:r>
          </a:p>
        </p:txBody>
      </p:sp>
      <p:sp>
        <p:nvSpPr>
          <p:cNvPr id="7171" name="Rectangle 3"/>
          <p:cNvSpPr>
            <a:spLocks noGrp="1" noChangeArrowheads="1"/>
          </p:cNvSpPr>
          <p:nvPr>
            <p:ph type="body" idx="1"/>
          </p:nvPr>
        </p:nvSpPr>
        <p:spPr/>
        <p:txBody>
          <a:bodyPr/>
          <a:lstStyle/>
          <a:p>
            <a:r>
              <a:rPr lang="en-US" altLang="en-US" sz="2400" b="1" u="sng" dirty="0" smtClean="0">
                <a:effectLst>
                  <a:outerShdw blurRad="38100" dist="38100" dir="2700000" algn="tl">
                    <a:srgbClr val="000000"/>
                  </a:outerShdw>
                </a:effectLst>
              </a:rPr>
              <a:t>Ephesians 3:3-5</a:t>
            </a:r>
            <a:r>
              <a:rPr lang="en-US" altLang="en-US" sz="2400" b="1" dirty="0" smtClean="0">
                <a:effectLst>
                  <a:outerShdw blurRad="38100" dist="38100" dir="2700000" algn="tl">
                    <a:srgbClr val="000000"/>
                  </a:outerShdw>
                </a:effectLst>
              </a:rPr>
              <a:t> </a:t>
            </a:r>
            <a:r>
              <a:rPr lang="en-US" altLang="en-US" sz="2400" b="1" dirty="0" smtClean="0">
                <a:effectLst>
                  <a:outerShdw blurRad="38100" dist="38100" dir="2700000" algn="tl">
                    <a:srgbClr val="000000"/>
                  </a:outerShdw>
                </a:effectLst>
              </a:rPr>
              <a:t>-  </a:t>
            </a:r>
            <a:r>
              <a:rPr lang="en-US" altLang="en-US" sz="2400" dirty="0" smtClean="0">
                <a:effectLst>
                  <a:outerShdw blurRad="38100" dist="38100" dir="2700000" algn="tl">
                    <a:srgbClr val="000000"/>
                  </a:outerShdw>
                </a:effectLst>
              </a:rPr>
              <a:t>3 how that by revelation He made known to me the mystery (as I have briefly written already,  4 by which, when you read, you may understand my knowledge in the mystery of Christ),  5 which in other ages was not made known to the sons of men, as it has now been revealed by the Spirit to His holy apostles and prophets:</a:t>
            </a:r>
          </a:p>
          <a:p>
            <a:r>
              <a:rPr lang="en-US" altLang="en-US" sz="2400" b="1" u="sng" dirty="0" smtClean="0">
                <a:effectLst>
                  <a:outerShdw blurRad="38100" dist="38100" dir="2700000" algn="tl">
                    <a:srgbClr val="000000"/>
                  </a:outerShdw>
                </a:effectLst>
              </a:rPr>
              <a:t>Ephesians 5:17</a:t>
            </a:r>
            <a:r>
              <a:rPr lang="en-US" altLang="en-US" sz="2400" b="1" dirty="0" smtClean="0">
                <a:effectLst>
                  <a:outerShdw blurRad="38100" dist="38100" dir="2700000" algn="tl">
                    <a:srgbClr val="000000"/>
                  </a:outerShdw>
                </a:effectLst>
              </a:rPr>
              <a:t> </a:t>
            </a:r>
            <a:r>
              <a:rPr lang="en-US" altLang="en-US" sz="2400" b="1" dirty="0" smtClean="0">
                <a:effectLst>
                  <a:outerShdw blurRad="38100" dist="38100" dir="2700000" algn="tl">
                    <a:srgbClr val="000000"/>
                  </a:outerShdw>
                </a:effectLst>
              </a:rPr>
              <a:t>-  </a:t>
            </a:r>
            <a:r>
              <a:rPr lang="en-US" altLang="en-US" sz="2400" dirty="0" smtClean="0">
                <a:effectLst>
                  <a:outerShdw blurRad="38100" dist="38100" dir="2700000" algn="tl">
                    <a:srgbClr val="000000"/>
                  </a:outerShdw>
                </a:effectLst>
              </a:rPr>
              <a:t>Therefore </a:t>
            </a:r>
            <a:r>
              <a:rPr lang="en-US" altLang="en-US" sz="2400" dirty="0" smtClean="0">
                <a:effectLst>
                  <a:outerShdw blurRad="38100" dist="38100" dir="2700000" algn="tl">
                    <a:srgbClr val="000000"/>
                  </a:outerShdw>
                </a:effectLst>
              </a:rPr>
              <a:t>do not be unwise, but understand what the will of the Lord is</a:t>
            </a:r>
            <a:r>
              <a:rPr lang="en-US" altLang="en-US" sz="2400" dirty="0" smtClean="0">
                <a:effectLst>
                  <a:outerShdw blurRad="38100" dist="38100" dir="2700000" algn="tl">
                    <a:srgbClr val="000000"/>
                  </a:outerShdw>
                </a:effectLst>
              </a:rPr>
              <a:t>.</a:t>
            </a:r>
            <a:endParaRPr lang="en-US" altLang="en-US" sz="2400" dirty="0" smtClean="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smtClean="0">
                <a:effectLst>
                  <a:outerShdw blurRad="38100" dist="38100" dir="2700000" algn="tl">
                    <a:srgbClr val="000000"/>
                  </a:outerShdw>
                </a:effectLst>
              </a:rPr>
              <a:t>Jesus and the Apostles</a:t>
            </a:r>
            <a:endParaRPr lang="en-US" altLang="en-US" sz="36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z="2800" b="1" u="sng" dirty="0" smtClean="0">
                <a:effectLst>
                  <a:outerShdw blurRad="38100" dist="38100" dir="2700000" algn="tl">
                    <a:srgbClr val="000000"/>
                  </a:outerShdw>
                </a:effectLst>
              </a:rPr>
              <a:t>Acts 2:38-39</a:t>
            </a:r>
            <a:r>
              <a:rPr lang="en-US" altLang="en-US" sz="2800" b="1" dirty="0" smtClean="0">
                <a:effectLst>
                  <a:outerShdw blurRad="38100" dist="38100" dir="2700000" algn="tl">
                    <a:srgbClr val="000000"/>
                  </a:outerShdw>
                </a:effectLst>
              </a:rPr>
              <a:t> </a:t>
            </a:r>
            <a:r>
              <a:rPr lang="en-US" altLang="en-US" sz="2800" dirty="0" smtClean="0">
                <a:effectLst>
                  <a:outerShdw blurRad="38100" dist="38100" dir="2700000" algn="tl">
                    <a:srgbClr val="000000"/>
                  </a:outerShdw>
                </a:effectLst>
              </a:rPr>
              <a:t>- Then </a:t>
            </a:r>
            <a:r>
              <a:rPr lang="en-US" altLang="en-US" sz="2800" u="sng" dirty="0" smtClean="0">
                <a:effectLst>
                  <a:outerShdw blurRad="38100" dist="38100" dir="2700000" algn="tl">
                    <a:srgbClr val="000000"/>
                  </a:outerShdw>
                </a:effectLst>
              </a:rPr>
              <a:t>Peter said</a:t>
            </a:r>
            <a:r>
              <a:rPr lang="en-US" altLang="en-US" sz="2800" dirty="0" smtClean="0">
                <a:effectLst>
                  <a:outerShdw blurRad="38100" dist="38100" dir="2700000" algn="tl">
                    <a:srgbClr val="000000"/>
                  </a:outerShdw>
                </a:effectLst>
              </a:rPr>
              <a:t> to them, "Repent, and let every one of you be baptized in the name of Jesus Christ for the remission of sins; and you shall receive the gift of the Holy Spirit.  39 "For </a:t>
            </a:r>
            <a:r>
              <a:rPr lang="en-US" altLang="en-US" sz="2800" u="sng" dirty="0" smtClean="0">
                <a:effectLst>
                  <a:outerShdw blurRad="38100" dist="38100" dir="2700000" algn="tl">
                    <a:srgbClr val="000000"/>
                  </a:outerShdw>
                </a:effectLst>
              </a:rPr>
              <a:t>the promise is to you and to your children, and to all who are afar off</a:t>
            </a:r>
            <a:r>
              <a:rPr lang="en-US" altLang="en-US" sz="2800" dirty="0" smtClean="0">
                <a:effectLst>
                  <a:outerShdw blurRad="38100" dist="38100" dir="2700000" algn="tl">
                    <a:srgbClr val="000000"/>
                  </a:outerShdw>
                </a:effectLst>
              </a:rPr>
              <a:t>, as </a:t>
            </a:r>
            <a:r>
              <a:rPr lang="en-US" altLang="en-US" sz="2800" u="sng" dirty="0" smtClean="0">
                <a:effectLst>
                  <a:outerShdw blurRad="38100" dist="38100" dir="2700000" algn="tl">
                    <a:srgbClr val="000000"/>
                  </a:outerShdw>
                </a:effectLst>
              </a:rPr>
              <a:t>many as the Lord our God will call</a:t>
            </a:r>
            <a:r>
              <a:rPr lang="en-US" altLang="en-US" sz="2800" dirty="0" smtClean="0">
                <a:effectLst>
                  <a:outerShdw blurRad="38100" dist="38100" dir="2700000" algn="tl">
                    <a:srgbClr val="000000"/>
                  </a:outerShdw>
                </a:effectLst>
              </a:rPr>
              <a:t>."</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smtClean="0">
                <a:effectLst>
                  <a:outerShdw blurRad="38100" dist="38100" dir="2700000" algn="tl">
                    <a:srgbClr val="000000"/>
                  </a:outerShdw>
                </a:effectLst>
              </a:rPr>
              <a:t>Jesus and the Apostles</a:t>
            </a:r>
            <a:endParaRPr lang="en-US" altLang="en-US" sz="36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The early church was founded upon and sustained by the apostle’s doctrine. </a:t>
            </a:r>
            <a:br>
              <a:rPr lang="en-US" altLang="en-US" smtClean="0">
                <a:effectLst>
                  <a:outerShdw blurRad="38100" dist="38100" dir="2700000" algn="tl">
                    <a:srgbClr val="000000"/>
                  </a:outerShdw>
                </a:effectLst>
              </a:rPr>
            </a:br>
            <a:r>
              <a:rPr lang="en-US" altLang="en-US" b="1" smtClean="0">
                <a:effectLst>
                  <a:outerShdw blurRad="38100" dist="38100" dir="2700000" algn="tl">
                    <a:srgbClr val="000000"/>
                  </a:outerShdw>
                </a:effectLst>
              </a:rPr>
              <a:t>(Acts 2:42; Eph 2:20)</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smtClean="0">
                <a:effectLst>
                  <a:outerShdw blurRad="38100" dist="38100" dir="2700000" algn="tl">
                    <a:srgbClr val="000000"/>
                  </a:outerShdw>
                </a:effectLst>
              </a:rPr>
              <a:t>Jesus and the Apostles</a:t>
            </a:r>
            <a:endParaRPr lang="en-US" altLang="en-US" sz="36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b="1" u="sng" smtClean="0">
                <a:effectLst>
                  <a:outerShdw blurRad="38100" dist="38100" dir="2700000" algn="tl">
                    <a:srgbClr val="000000"/>
                  </a:outerShdw>
                </a:effectLst>
              </a:rPr>
              <a:t>Acts 2:42</a:t>
            </a:r>
            <a:r>
              <a:rPr lang="en-US" altLang="en-US" b="1" smtClean="0">
                <a:effectLst>
                  <a:outerShdw blurRad="38100" dist="38100" dir="2700000" algn="tl">
                    <a:srgbClr val="000000"/>
                  </a:outerShdw>
                </a:effectLst>
              </a:rPr>
              <a:t> </a:t>
            </a:r>
            <a:r>
              <a:rPr lang="en-US" altLang="en-US" smtClean="0">
                <a:effectLst>
                  <a:outerShdw blurRad="38100" dist="38100" dir="2700000" algn="tl">
                    <a:srgbClr val="000000"/>
                  </a:outerShdw>
                </a:effectLst>
              </a:rPr>
              <a:t>- And they continued steadfastly in </a:t>
            </a:r>
            <a:r>
              <a:rPr lang="en-US" altLang="en-US" u="sng" smtClean="0">
                <a:effectLst>
                  <a:outerShdw blurRad="38100" dist="38100" dir="2700000" algn="tl">
                    <a:srgbClr val="000000"/>
                  </a:outerShdw>
                </a:effectLst>
              </a:rPr>
              <a:t>the apostles' doctrine</a:t>
            </a:r>
            <a:r>
              <a:rPr lang="en-US" altLang="en-US" smtClean="0">
                <a:effectLst>
                  <a:outerShdw blurRad="38100" dist="38100" dir="2700000" algn="tl">
                    <a:srgbClr val="000000"/>
                  </a:outerShdw>
                </a:effectLst>
              </a:rPr>
              <a:t> and fellowship, in the breaking of bread, and in prayers.</a:t>
            </a:r>
            <a:endParaRPr lang="en-US" altLang="en-US" b="1" smtClean="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smtClean="0">
                <a:effectLst>
                  <a:outerShdw blurRad="38100" dist="38100" dir="2700000" algn="tl">
                    <a:srgbClr val="000000"/>
                  </a:outerShdw>
                </a:effectLst>
              </a:rPr>
              <a:t>Jesus and the Apostles</a:t>
            </a:r>
            <a:endParaRPr lang="en-US" altLang="en-US" sz="36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b="1" u="sng" smtClean="0">
                <a:effectLst>
                  <a:outerShdw blurRad="38100" dist="38100" dir="2700000" algn="tl">
                    <a:srgbClr val="000000"/>
                  </a:outerShdw>
                </a:effectLst>
              </a:rPr>
              <a:t>Ephesians 2:20</a:t>
            </a:r>
            <a:r>
              <a:rPr lang="en-US" altLang="en-US" b="1" smtClean="0">
                <a:effectLst>
                  <a:outerShdw blurRad="38100" dist="38100" dir="2700000" algn="tl">
                    <a:srgbClr val="000000"/>
                  </a:outerShdw>
                </a:effectLst>
              </a:rPr>
              <a:t> </a:t>
            </a:r>
            <a:r>
              <a:rPr lang="en-US" altLang="en-US" smtClean="0">
                <a:effectLst>
                  <a:outerShdw blurRad="38100" dist="38100" dir="2700000" algn="tl">
                    <a:srgbClr val="000000"/>
                  </a:outerShdw>
                </a:effectLst>
              </a:rPr>
              <a:t>- having been built on the </a:t>
            </a:r>
            <a:r>
              <a:rPr lang="en-US" altLang="en-US" u="sng" smtClean="0">
                <a:effectLst>
                  <a:outerShdw blurRad="38100" dist="38100" dir="2700000" algn="tl">
                    <a:srgbClr val="000000"/>
                  </a:outerShdw>
                </a:effectLst>
              </a:rPr>
              <a:t>foundation of the apostles and prophets</a:t>
            </a:r>
            <a:r>
              <a:rPr lang="en-US" altLang="en-US" smtClean="0">
                <a:effectLst>
                  <a:outerShdw blurRad="38100" dist="38100" dir="2700000" algn="tl">
                    <a:srgbClr val="000000"/>
                  </a:outerShdw>
                </a:effectLst>
              </a:rPr>
              <a:t>, </a:t>
            </a:r>
            <a:r>
              <a:rPr lang="en-US" altLang="en-US" u="sng" smtClean="0">
                <a:effectLst>
                  <a:outerShdw blurRad="38100" dist="38100" dir="2700000" algn="tl">
                    <a:srgbClr val="000000"/>
                  </a:outerShdw>
                </a:effectLst>
              </a:rPr>
              <a:t>Jesus Christ</a:t>
            </a:r>
            <a:r>
              <a:rPr lang="en-US" altLang="en-US" smtClean="0">
                <a:effectLst>
                  <a:outerShdw blurRad="38100" dist="38100" dir="2700000" algn="tl">
                    <a:srgbClr val="000000"/>
                  </a:outerShdw>
                </a:effectLst>
              </a:rPr>
              <a:t> Himself being </a:t>
            </a:r>
            <a:r>
              <a:rPr lang="en-US" altLang="en-US" u="sng" smtClean="0">
                <a:effectLst>
                  <a:outerShdw blurRad="38100" dist="38100" dir="2700000" algn="tl">
                    <a:srgbClr val="000000"/>
                  </a:outerShdw>
                </a:effectLst>
              </a:rPr>
              <a:t>the chief corner</a:t>
            </a:r>
            <a:r>
              <a:rPr lang="en-US" altLang="en-US" i="1" u="sng" smtClean="0">
                <a:effectLst>
                  <a:outerShdw blurRad="38100" dist="38100" dir="2700000" algn="tl">
                    <a:srgbClr val="000000"/>
                  </a:outerShdw>
                </a:effectLst>
              </a:rPr>
              <a:t>stone</a:t>
            </a:r>
            <a:r>
              <a:rPr lang="en-US" altLang="en-US" i="1" smtClean="0">
                <a:effectLst>
                  <a:outerShdw blurRad="38100" dist="38100" dir="2700000" algn="tl">
                    <a:srgbClr val="000000"/>
                  </a:outerShdw>
                </a:effectLst>
              </a:rPr>
              <a:t>,</a:t>
            </a:r>
            <a:endParaRPr lang="en-US" altLang="en-US" smtClean="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smtClean="0">
                <a:effectLst>
                  <a:outerShdw blurRad="38100" dist="38100" dir="2700000" algn="tl">
                    <a:srgbClr val="000000"/>
                  </a:outerShdw>
                </a:effectLst>
              </a:rPr>
              <a:t>Jesus and the Apostles</a:t>
            </a:r>
            <a:endParaRPr lang="en-US" altLang="en-US" sz="36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Remember that the Holy Spirit was guiding the delivery of the word and Jesus promised that His word would be preserved! </a:t>
            </a:r>
            <a:r>
              <a:rPr lang="en-US" altLang="en-US" b="1" smtClean="0">
                <a:effectLst>
                  <a:outerShdw blurRad="38100" dist="38100" dir="2700000" algn="tl">
                    <a:srgbClr val="000000"/>
                  </a:outerShdw>
                </a:effectLst>
              </a:rPr>
              <a:t>(Mt 24:35)</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smtClean="0">
                <a:effectLst>
                  <a:outerShdw blurRad="38100" dist="38100" dir="2700000" algn="tl">
                    <a:srgbClr val="000000"/>
                  </a:outerShdw>
                </a:effectLst>
              </a:rPr>
              <a:t>Jesus and the Apostles</a:t>
            </a:r>
            <a:endParaRPr lang="en-US" altLang="en-US" sz="36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b="1" u="sng" smtClean="0">
                <a:effectLst>
                  <a:outerShdw blurRad="38100" dist="38100" dir="2700000" algn="tl">
                    <a:srgbClr val="000000"/>
                  </a:outerShdw>
                </a:effectLst>
              </a:rPr>
              <a:t>Matthew 24:35</a:t>
            </a:r>
            <a:r>
              <a:rPr lang="en-US" altLang="en-US" b="1" smtClean="0">
                <a:effectLst>
                  <a:outerShdw blurRad="38100" dist="38100" dir="2700000" algn="tl">
                    <a:srgbClr val="000000"/>
                  </a:outerShdw>
                </a:effectLst>
              </a:rPr>
              <a:t> </a:t>
            </a:r>
            <a:r>
              <a:rPr lang="en-US" altLang="en-US" smtClean="0">
                <a:effectLst>
                  <a:outerShdw blurRad="38100" dist="38100" dir="2700000" algn="tl">
                    <a:srgbClr val="000000"/>
                  </a:outerShdw>
                </a:effectLst>
              </a:rPr>
              <a:t>- "Heaven and earth will pass away, but </a:t>
            </a:r>
            <a:r>
              <a:rPr lang="en-US" altLang="en-US" u="sng" smtClean="0">
                <a:effectLst>
                  <a:outerShdw blurRad="38100" dist="38100" dir="2700000" algn="tl">
                    <a:srgbClr val="000000"/>
                  </a:outerShdw>
                </a:effectLst>
              </a:rPr>
              <a:t>My words will by no means pass away</a:t>
            </a:r>
            <a:r>
              <a:rPr lang="en-US" altLang="en-US" smtClean="0">
                <a:effectLst>
                  <a:outerShdw blurRad="38100" dist="38100" dir="2700000" algn="tl">
                    <a:srgbClr val="000000"/>
                  </a:outerShdw>
                </a:effectLst>
              </a:rPr>
              <a:t>.</a:t>
            </a:r>
            <a:r>
              <a:rPr lang="en-US" altLang="en-US" b="1" smtClean="0">
                <a:effectLst>
                  <a:outerShdw blurRad="38100" dist="38100" dir="2700000" algn="tl">
                    <a:srgbClr val="000000"/>
                  </a:outerShdw>
                </a:effectLst>
              </a:rPr>
              <a:t>   </a:t>
            </a:r>
            <a:endParaRPr lang="en-US" altLang="en-US" smtClean="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smtClean="0">
                <a:effectLst>
                  <a:outerShdw blurRad="38100" dist="38100" dir="2700000" algn="tl">
                    <a:srgbClr val="000000"/>
                  </a:outerShdw>
                </a:effectLst>
              </a:rPr>
              <a:t>Jesus and the Apostles</a:t>
            </a:r>
            <a:endParaRPr lang="en-US" altLang="en-US" sz="36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Jesus wants us to have the same mind as He did towards the Father’s will.</a:t>
            </a:r>
            <a:br>
              <a:rPr lang="en-US" altLang="en-US" smtClean="0">
                <a:effectLst>
                  <a:outerShdw blurRad="38100" dist="38100" dir="2700000" algn="tl">
                    <a:srgbClr val="000000"/>
                  </a:outerShdw>
                </a:effectLst>
              </a:rPr>
            </a:br>
            <a:r>
              <a:rPr lang="en-US" altLang="en-US" b="1" smtClean="0">
                <a:effectLst>
                  <a:outerShdw blurRad="38100" dist="38100" dir="2700000" algn="tl">
                    <a:srgbClr val="000000"/>
                  </a:outerShdw>
                </a:effectLst>
              </a:rPr>
              <a:t>(Jn 12:48-50)</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smtClean="0">
                <a:effectLst>
                  <a:outerShdw blurRad="38100" dist="38100" dir="2700000" algn="tl">
                    <a:srgbClr val="000000"/>
                  </a:outerShdw>
                </a:effectLst>
              </a:rPr>
              <a:t>Jesus and the Apostles</a:t>
            </a:r>
            <a:endParaRPr lang="en-US" altLang="en-US" sz="36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a:xfrm>
            <a:off x="457200" y="1047750"/>
            <a:ext cx="8229600" cy="3657600"/>
          </a:xfrm>
        </p:spPr>
        <p:txBody>
          <a:bodyPr/>
          <a:lstStyle/>
          <a:p>
            <a:r>
              <a:rPr lang="en-US" altLang="en-US" sz="2600" b="1" u="sng" dirty="0" smtClean="0">
                <a:effectLst>
                  <a:outerShdw blurRad="38100" dist="38100" dir="2700000" algn="tl">
                    <a:srgbClr val="000000"/>
                  </a:outerShdw>
                </a:effectLst>
              </a:rPr>
              <a:t>John 12:48-50</a:t>
            </a:r>
            <a:r>
              <a:rPr lang="en-US" altLang="en-US" sz="2600" b="1" dirty="0" smtClean="0">
                <a:effectLst>
                  <a:outerShdw blurRad="38100" dist="38100" dir="2700000" algn="tl">
                    <a:srgbClr val="000000"/>
                  </a:outerShdw>
                </a:effectLst>
              </a:rPr>
              <a:t> </a:t>
            </a:r>
            <a:r>
              <a:rPr lang="en-US" altLang="en-US" sz="2600" dirty="0" smtClean="0">
                <a:effectLst>
                  <a:outerShdw blurRad="38100" dist="38100" dir="2700000" algn="tl">
                    <a:srgbClr val="000000"/>
                  </a:outerShdw>
                </a:effectLst>
              </a:rPr>
              <a:t>- "He who rejects Me, and </a:t>
            </a:r>
            <a:r>
              <a:rPr lang="en-US" altLang="en-US" sz="2600" u="sng" dirty="0" smtClean="0">
                <a:effectLst>
                  <a:outerShdw blurRad="38100" dist="38100" dir="2700000" algn="tl">
                    <a:srgbClr val="000000"/>
                  </a:outerShdw>
                </a:effectLst>
              </a:rPr>
              <a:t>does not receive My words</a:t>
            </a:r>
            <a:r>
              <a:rPr lang="en-US" altLang="en-US" sz="2600" dirty="0" smtClean="0">
                <a:effectLst>
                  <a:outerShdw blurRad="38100" dist="38100" dir="2700000" algn="tl">
                    <a:srgbClr val="000000"/>
                  </a:outerShdw>
                </a:effectLst>
              </a:rPr>
              <a:t>, has that which judges him -- the </a:t>
            </a:r>
            <a:r>
              <a:rPr lang="en-US" altLang="en-US" sz="2600" u="sng" dirty="0" smtClean="0">
                <a:effectLst>
                  <a:outerShdw blurRad="38100" dist="38100" dir="2700000" algn="tl">
                    <a:srgbClr val="000000"/>
                  </a:outerShdw>
                </a:effectLst>
              </a:rPr>
              <a:t>word that I have spoken will judge him in the last day</a:t>
            </a:r>
            <a:r>
              <a:rPr lang="en-US" altLang="en-US" sz="2600" dirty="0" smtClean="0">
                <a:effectLst>
                  <a:outerShdw blurRad="38100" dist="38100" dir="2700000" algn="tl">
                    <a:srgbClr val="000000"/>
                  </a:outerShdw>
                </a:effectLst>
              </a:rPr>
              <a:t>.  49 "For I have </a:t>
            </a:r>
            <a:r>
              <a:rPr lang="en-US" altLang="en-US" sz="2600" u="sng" dirty="0" smtClean="0">
                <a:effectLst>
                  <a:outerShdw blurRad="38100" dist="38100" dir="2700000" algn="tl">
                    <a:srgbClr val="000000"/>
                  </a:outerShdw>
                </a:effectLst>
              </a:rPr>
              <a:t>not spoken on My own </a:t>
            </a:r>
            <a:r>
              <a:rPr lang="en-US" altLang="en-US" sz="2600" i="1" u="sng" dirty="0" smtClean="0">
                <a:effectLst>
                  <a:outerShdw blurRad="38100" dist="38100" dir="2700000" algn="tl">
                    <a:srgbClr val="000000"/>
                  </a:outerShdw>
                </a:effectLst>
              </a:rPr>
              <a:t>authority</a:t>
            </a:r>
            <a:r>
              <a:rPr lang="en-US" altLang="en-US" sz="2600" i="1" dirty="0" smtClean="0">
                <a:effectLst>
                  <a:outerShdw blurRad="38100" dist="38100" dir="2700000" algn="tl">
                    <a:srgbClr val="000000"/>
                  </a:outerShdw>
                </a:effectLst>
              </a:rPr>
              <a:t>; </a:t>
            </a:r>
            <a:r>
              <a:rPr lang="en-US" altLang="en-US" sz="2600" dirty="0" smtClean="0">
                <a:effectLst>
                  <a:outerShdw blurRad="38100" dist="38100" dir="2700000" algn="tl">
                    <a:srgbClr val="000000"/>
                  </a:outerShdw>
                </a:effectLst>
              </a:rPr>
              <a:t>but the Father who sent Me </a:t>
            </a:r>
            <a:r>
              <a:rPr lang="en-US" altLang="en-US" sz="2600" u="sng" dirty="0" smtClean="0">
                <a:effectLst>
                  <a:outerShdw blurRad="38100" dist="38100" dir="2700000" algn="tl">
                    <a:srgbClr val="000000"/>
                  </a:outerShdw>
                </a:effectLst>
              </a:rPr>
              <a:t>gave Me a command</a:t>
            </a:r>
            <a:r>
              <a:rPr lang="en-US" altLang="en-US" sz="2600" dirty="0" smtClean="0">
                <a:effectLst>
                  <a:outerShdw blurRad="38100" dist="38100" dir="2700000" algn="tl">
                    <a:srgbClr val="000000"/>
                  </a:outerShdw>
                </a:effectLst>
              </a:rPr>
              <a:t>, </a:t>
            </a:r>
            <a:r>
              <a:rPr lang="en-US" altLang="en-US" sz="2600" u="sng" dirty="0" smtClean="0">
                <a:effectLst>
                  <a:outerShdw blurRad="38100" dist="38100" dir="2700000" algn="tl">
                    <a:srgbClr val="000000"/>
                  </a:outerShdw>
                </a:effectLst>
              </a:rPr>
              <a:t>what I should say and what I should speak</a:t>
            </a:r>
            <a:r>
              <a:rPr lang="en-US" altLang="en-US" sz="2600" dirty="0" smtClean="0">
                <a:effectLst>
                  <a:outerShdw blurRad="38100" dist="38100" dir="2700000" algn="tl">
                    <a:srgbClr val="000000"/>
                  </a:outerShdw>
                </a:effectLst>
              </a:rPr>
              <a:t>.  50 "And I know that His command is everlasting life. Therefore, </a:t>
            </a:r>
            <a:r>
              <a:rPr lang="en-US" altLang="en-US" sz="2600" u="sng" dirty="0" smtClean="0">
                <a:effectLst>
                  <a:outerShdw blurRad="38100" dist="38100" dir="2700000" algn="tl">
                    <a:srgbClr val="000000"/>
                  </a:outerShdw>
                </a:effectLst>
              </a:rPr>
              <a:t>whatever I speak</a:t>
            </a:r>
            <a:r>
              <a:rPr lang="en-US" altLang="en-US" sz="2600" dirty="0" smtClean="0">
                <a:effectLst>
                  <a:outerShdw blurRad="38100" dist="38100" dir="2700000" algn="tl">
                    <a:srgbClr val="000000"/>
                  </a:outerShdw>
                </a:effectLst>
              </a:rPr>
              <a:t>, just </a:t>
            </a:r>
            <a:r>
              <a:rPr lang="en-US" altLang="en-US" sz="2600" u="sng" dirty="0" smtClean="0">
                <a:effectLst>
                  <a:outerShdw blurRad="38100" dist="38100" dir="2700000" algn="tl">
                    <a:srgbClr val="000000"/>
                  </a:outerShdw>
                </a:effectLst>
              </a:rPr>
              <a:t>as the Father has told Me</a:t>
            </a:r>
            <a:r>
              <a:rPr lang="en-US" altLang="en-US" sz="2600" dirty="0" smtClean="0">
                <a:effectLst>
                  <a:outerShdw blurRad="38100" dist="38100" dir="2700000" algn="tl">
                    <a:srgbClr val="000000"/>
                  </a:outerShdw>
                </a:effectLst>
              </a:rPr>
              <a:t>, </a:t>
            </a:r>
            <a:r>
              <a:rPr lang="en-US" altLang="en-US" sz="2600" u="sng" dirty="0" smtClean="0">
                <a:effectLst>
                  <a:outerShdw blurRad="38100" dist="38100" dir="2700000" algn="tl">
                    <a:srgbClr val="000000"/>
                  </a:outerShdw>
                </a:effectLst>
              </a:rPr>
              <a:t>so I speak</a:t>
            </a:r>
            <a:r>
              <a:rPr lang="en-US" altLang="en-US" sz="2600" dirty="0" smtClean="0">
                <a:effectLst>
                  <a:outerShdw blurRad="38100" dist="38100" dir="2700000" algn="tl">
                    <a:srgbClr val="000000"/>
                  </a:outerShdw>
                </a:effectLst>
              </a:rPr>
              <a:t>."</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smtClean="0">
                <a:effectLst>
                  <a:outerShdw blurRad="38100" dist="38100" dir="2700000" algn="tl">
                    <a:srgbClr val="000000"/>
                  </a:outerShdw>
                </a:effectLst>
              </a:rPr>
              <a:t>Jesus and the Apostles</a:t>
            </a:r>
            <a:endParaRPr lang="en-US" altLang="en-US" sz="36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z="2800" dirty="0" smtClean="0">
                <a:effectLst>
                  <a:outerShdw blurRad="38100" dist="38100" dir="2700000" algn="tl">
                    <a:srgbClr val="000000"/>
                  </a:outerShdw>
                </a:effectLst>
              </a:rPr>
              <a:t>Whatever form God gives his word (historical narrative, poetry, prophecy</a:t>
            </a:r>
            <a:r>
              <a:rPr lang="en-US" altLang="en-US" sz="2800" dirty="0" smtClean="0">
                <a:effectLst>
                  <a:outerShdw blurRad="38100" dist="38100" dir="2700000" algn="tl">
                    <a:srgbClr val="000000"/>
                  </a:outerShdw>
                </a:effectLst>
              </a:rPr>
              <a:t>, </a:t>
            </a:r>
            <a:r>
              <a:rPr lang="en-US" altLang="en-US" sz="2800" dirty="0" smtClean="0">
                <a:effectLst>
                  <a:outerShdw blurRad="38100" dist="38100" dir="2700000" algn="tl">
                    <a:srgbClr val="000000"/>
                  </a:outerShdw>
                </a:effectLst>
              </a:rPr>
              <a:t>epistle) it is the very words of God and thus authoritative!</a:t>
            </a:r>
          </a:p>
          <a:p>
            <a:r>
              <a:rPr lang="en-US" altLang="en-US" sz="2800" dirty="0" smtClean="0">
                <a:effectLst>
                  <a:outerShdw blurRad="38100" dist="38100" dir="2700000" algn="tl">
                    <a:srgbClr val="000000"/>
                  </a:outerShdw>
                </a:effectLst>
              </a:rPr>
              <a:t>There are some who claim that the New Testament is a “story” or “narrative” and as a consequence has no binding law for future generations to be found in its pages.</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smtClean="0">
                <a:effectLst>
                  <a:outerShdw blurRad="38100" dist="38100" dir="2700000" algn="tl">
                    <a:srgbClr val="000000"/>
                  </a:outerShdw>
                </a:effectLst>
              </a:rPr>
              <a:t>Jesus and the Apostles</a:t>
            </a:r>
            <a:endParaRPr lang="en-US" altLang="en-US" sz="36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How shall we read the Bible? What should be the place of women in “church?” What does Jesus say through the apostles? </a:t>
            </a:r>
            <a:br>
              <a:rPr lang="en-US" altLang="en-US" smtClean="0">
                <a:effectLst>
                  <a:outerShdw blurRad="38100" dist="38100" dir="2700000" algn="tl">
                    <a:srgbClr val="000000"/>
                  </a:outerShdw>
                </a:effectLst>
              </a:rPr>
            </a:br>
            <a:r>
              <a:rPr lang="en-US" altLang="en-US" b="1" smtClean="0">
                <a:effectLst>
                  <a:outerShdw blurRad="38100" dist="38100" dir="2700000" algn="tl">
                    <a:srgbClr val="000000"/>
                  </a:outerShdw>
                </a:effectLst>
              </a:rPr>
              <a:t>(1 Cor 14:33-37)</a:t>
            </a:r>
            <a:endParaRPr lang="en-US" altLang="en-US" smtClean="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z="3200" b="1" i="1" dirty="0" smtClean="0">
                <a:effectLst>
                  <a:outerShdw blurRad="38100" dist="38100" dir="2700000" algn="tl">
                    <a:srgbClr val="000000"/>
                  </a:outerShdw>
                </a:effectLst>
              </a:rPr>
              <a:t>What does it mean to “follow in the steps of Jesus?”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Jesus </a:t>
            </a:r>
            <a:r>
              <a:rPr lang="en-US" altLang="en-US" dirty="0" smtClean="0">
                <a:effectLst>
                  <a:outerShdw blurRad="38100" dist="38100" dir="2700000" algn="tl">
                    <a:srgbClr val="000000"/>
                  </a:outerShdw>
                </a:effectLst>
              </a:rPr>
              <a:t>had much to say about how to handle the word of God!</a:t>
            </a:r>
          </a:p>
          <a:p>
            <a:r>
              <a:rPr lang="en-US" altLang="en-US" dirty="0" smtClean="0">
                <a:effectLst>
                  <a:outerShdw blurRad="38100" dist="38100" dir="2700000" algn="tl">
                    <a:srgbClr val="000000"/>
                  </a:outerShdw>
                </a:effectLst>
              </a:rPr>
              <a:t>We </a:t>
            </a:r>
            <a:r>
              <a:rPr lang="en-US" altLang="en-US" dirty="0" smtClean="0">
                <a:effectLst>
                  <a:outerShdw blurRad="38100" dist="38100" dir="2700000" algn="tl">
                    <a:srgbClr val="000000"/>
                  </a:outerShdw>
                </a:effectLst>
              </a:rPr>
              <a:t>must seek to have the “mind of Christ” in us. (Phil 2:5)</a:t>
            </a:r>
          </a:p>
          <a:p>
            <a:endParaRPr lang="en-US" altLang="en-US" sz="2400" dirty="0" smtClean="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smtClean="0">
                <a:effectLst>
                  <a:outerShdw blurRad="38100" dist="38100" dir="2700000" algn="tl">
                    <a:srgbClr val="000000"/>
                  </a:outerShdw>
                </a:effectLst>
              </a:rPr>
              <a:t>Jesus and the Apostles</a:t>
            </a:r>
            <a:endParaRPr lang="en-US" altLang="en-US" sz="36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z="2600" b="1" u="sng" dirty="0" smtClean="0">
                <a:effectLst>
                  <a:outerShdw blurRad="38100" dist="38100" dir="2700000" algn="tl">
                    <a:srgbClr val="000000"/>
                  </a:outerShdw>
                </a:effectLst>
              </a:rPr>
              <a:t>1 Corinthians 14:33-37</a:t>
            </a:r>
            <a:r>
              <a:rPr lang="en-US" altLang="en-US" sz="2600" b="1" dirty="0" smtClean="0">
                <a:effectLst>
                  <a:outerShdw blurRad="38100" dist="38100" dir="2700000" algn="tl">
                    <a:srgbClr val="000000"/>
                  </a:outerShdw>
                </a:effectLst>
              </a:rPr>
              <a:t> </a:t>
            </a:r>
            <a:r>
              <a:rPr lang="en-US" altLang="en-US" sz="2600" dirty="0" smtClean="0">
                <a:effectLst>
                  <a:outerShdw blurRad="38100" dist="38100" dir="2700000" algn="tl">
                    <a:srgbClr val="000000"/>
                  </a:outerShdw>
                </a:effectLst>
              </a:rPr>
              <a:t>- For God is not </a:t>
            </a:r>
            <a:r>
              <a:rPr lang="en-US" altLang="en-US" sz="2600" i="1" dirty="0" smtClean="0">
                <a:effectLst>
                  <a:outerShdw blurRad="38100" dist="38100" dir="2700000" algn="tl">
                    <a:srgbClr val="000000"/>
                  </a:outerShdw>
                </a:effectLst>
              </a:rPr>
              <a:t>the author </a:t>
            </a:r>
            <a:r>
              <a:rPr lang="en-US" altLang="en-US" sz="2600" dirty="0" smtClean="0">
                <a:effectLst>
                  <a:outerShdw blurRad="38100" dist="38100" dir="2700000" algn="tl">
                    <a:srgbClr val="000000"/>
                  </a:outerShdw>
                </a:effectLst>
              </a:rPr>
              <a:t>of confusion but of peace, as in all the churches of the saints.  34 Let </a:t>
            </a:r>
            <a:r>
              <a:rPr lang="en-US" altLang="en-US" sz="2600" u="sng" dirty="0" smtClean="0">
                <a:effectLst>
                  <a:outerShdw blurRad="38100" dist="38100" dir="2700000" algn="tl">
                    <a:srgbClr val="000000"/>
                  </a:outerShdw>
                </a:effectLst>
              </a:rPr>
              <a:t>your women keep silent in the churches</a:t>
            </a:r>
            <a:r>
              <a:rPr lang="en-US" altLang="en-US" sz="2600" dirty="0" smtClean="0">
                <a:effectLst>
                  <a:outerShdw blurRad="38100" dist="38100" dir="2700000" algn="tl">
                    <a:srgbClr val="000000"/>
                  </a:outerShdw>
                </a:effectLst>
              </a:rPr>
              <a:t>, for they are not permitted to speak; but </a:t>
            </a:r>
            <a:r>
              <a:rPr lang="en-US" altLang="en-US" sz="2600" i="1" dirty="0" smtClean="0">
                <a:effectLst>
                  <a:outerShdw blurRad="38100" dist="38100" dir="2700000" algn="tl">
                    <a:srgbClr val="000000"/>
                  </a:outerShdw>
                </a:effectLst>
              </a:rPr>
              <a:t>they are </a:t>
            </a:r>
            <a:r>
              <a:rPr lang="en-US" altLang="en-US" sz="2600" dirty="0" smtClean="0">
                <a:effectLst>
                  <a:outerShdw blurRad="38100" dist="38100" dir="2700000" algn="tl">
                    <a:srgbClr val="000000"/>
                  </a:outerShdw>
                </a:effectLst>
              </a:rPr>
              <a:t>to be submissive, as the law also says.  35 And if they want to learn something, let them ask their own husbands at home; </a:t>
            </a:r>
            <a:r>
              <a:rPr lang="en-US" altLang="en-US" sz="2600" u="sng" dirty="0" smtClean="0">
                <a:effectLst>
                  <a:outerShdw blurRad="38100" dist="38100" dir="2700000" algn="tl">
                    <a:srgbClr val="000000"/>
                  </a:outerShdw>
                </a:effectLst>
              </a:rPr>
              <a:t>for it is shameful for women to speak in church</a:t>
            </a:r>
            <a:r>
              <a:rPr lang="en-US" altLang="en-US" sz="2600" dirty="0" smtClean="0">
                <a:effectLst>
                  <a:outerShdw blurRad="38100" dist="38100" dir="2700000" algn="tl">
                    <a:srgbClr val="000000"/>
                  </a:outerShdw>
                </a:effectLst>
              </a:rPr>
              <a:t>.  </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smtClean="0">
                <a:effectLst>
                  <a:outerShdw blurRad="38100" dist="38100" dir="2700000" algn="tl">
                    <a:srgbClr val="000000"/>
                  </a:outerShdw>
                </a:effectLst>
              </a:rPr>
              <a:t>Jesus and the Apostles</a:t>
            </a:r>
            <a:endParaRPr lang="en-US" altLang="en-US" sz="36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dirty="0" smtClean="0">
                <a:effectLst>
                  <a:outerShdw blurRad="38100" dist="38100" dir="2700000" algn="tl">
                    <a:srgbClr val="000000"/>
                  </a:outerShdw>
                </a:effectLst>
              </a:rPr>
              <a:t>36 Or did the word of God </a:t>
            </a:r>
            <a:r>
              <a:rPr lang="en-US" altLang="en-US" u="sng" dirty="0" smtClean="0">
                <a:effectLst>
                  <a:outerShdw blurRad="38100" dist="38100" dir="2700000" algn="tl">
                    <a:srgbClr val="000000"/>
                  </a:outerShdw>
                </a:effectLst>
              </a:rPr>
              <a:t>come </a:t>
            </a:r>
            <a:r>
              <a:rPr lang="en-US" altLang="en-US" i="1" u="sng" dirty="0" smtClean="0">
                <a:effectLst>
                  <a:outerShdw blurRad="38100" dist="38100" dir="2700000" algn="tl">
                    <a:srgbClr val="000000"/>
                  </a:outerShdw>
                </a:effectLst>
              </a:rPr>
              <a:t>originally </a:t>
            </a:r>
            <a:r>
              <a:rPr lang="en-US" altLang="en-US" u="sng" dirty="0" smtClean="0">
                <a:effectLst>
                  <a:outerShdw blurRad="38100" dist="38100" dir="2700000" algn="tl">
                    <a:srgbClr val="000000"/>
                  </a:outerShdw>
                </a:effectLst>
              </a:rPr>
              <a:t>from you</a:t>
            </a:r>
            <a:r>
              <a:rPr lang="en-US" altLang="en-US" dirty="0" smtClean="0">
                <a:effectLst>
                  <a:outerShdw blurRad="38100" dist="38100" dir="2700000" algn="tl">
                    <a:srgbClr val="000000"/>
                  </a:outerShdw>
                </a:effectLst>
              </a:rPr>
              <a:t>? Or </a:t>
            </a:r>
            <a:r>
              <a:rPr lang="en-US" altLang="en-US" i="1" dirty="0" smtClean="0">
                <a:effectLst>
                  <a:outerShdw blurRad="38100" dist="38100" dir="2700000" algn="tl">
                    <a:srgbClr val="000000"/>
                  </a:outerShdw>
                </a:effectLst>
              </a:rPr>
              <a:t>was it </a:t>
            </a:r>
            <a:r>
              <a:rPr lang="en-US" altLang="en-US" u="sng" dirty="0" smtClean="0">
                <a:effectLst>
                  <a:outerShdw blurRad="38100" dist="38100" dir="2700000" algn="tl">
                    <a:srgbClr val="000000"/>
                  </a:outerShdw>
                </a:effectLst>
              </a:rPr>
              <a:t>you only that it reached</a:t>
            </a:r>
            <a:r>
              <a:rPr lang="en-US" altLang="en-US" dirty="0" smtClean="0">
                <a:effectLst>
                  <a:outerShdw blurRad="38100" dist="38100" dir="2700000" algn="tl">
                    <a:srgbClr val="000000"/>
                  </a:outerShdw>
                </a:effectLst>
              </a:rPr>
              <a:t>?  37 If anyone thinks himself to be a prophet or spiritual, </a:t>
            </a:r>
            <a:r>
              <a:rPr lang="en-US" altLang="en-US" u="sng" dirty="0" smtClean="0">
                <a:effectLst>
                  <a:outerShdw blurRad="38100" dist="38100" dir="2700000" algn="tl">
                    <a:srgbClr val="000000"/>
                  </a:outerShdw>
                </a:effectLst>
              </a:rPr>
              <a:t>let him acknowledge that the things which I write to you are the commandments of the Lord</a:t>
            </a:r>
            <a:r>
              <a:rPr lang="en-US" altLang="en-US" dirty="0" smtClean="0">
                <a:effectLst>
                  <a:outerShdw blurRad="38100" dist="38100" dir="2700000" algn="tl">
                    <a:srgbClr val="000000"/>
                  </a:outerShdw>
                </a:effectLst>
              </a:rPr>
              <a:t>.</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smtClean="0">
                <a:effectLst>
                  <a:outerShdw blurRad="38100" dist="38100" dir="2700000" algn="tl">
                    <a:srgbClr val="000000"/>
                  </a:outerShdw>
                </a:effectLst>
              </a:rPr>
              <a:t>Jesus and the Apostles</a:t>
            </a:r>
            <a:endParaRPr lang="en-US" altLang="en-US" sz="36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It is these attitudes towards the words of God (authority) that Jesus proclaimed         would be taught after He was raised from the dead. </a:t>
            </a:r>
            <a:r>
              <a:rPr lang="en-US" altLang="en-US" b="1" smtClean="0">
                <a:effectLst>
                  <a:outerShdw blurRad="38100" dist="38100" dir="2700000" algn="tl">
                    <a:srgbClr val="000000"/>
                  </a:outerShdw>
                </a:effectLst>
              </a:rPr>
              <a:t>(Mt 28:18-20)</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smtClean="0">
                <a:effectLst>
                  <a:outerShdw blurRad="38100" dist="38100" dir="2700000" algn="tl">
                    <a:srgbClr val="000000"/>
                  </a:outerShdw>
                </a:effectLst>
              </a:rPr>
              <a:t>Jesus and the Apostles</a:t>
            </a:r>
            <a:endParaRPr lang="en-US" altLang="en-US" sz="36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z="2600" b="1" u="sng" dirty="0" smtClean="0">
                <a:effectLst>
                  <a:outerShdw blurRad="38100" dist="38100" dir="2700000" algn="tl">
                    <a:srgbClr val="000000"/>
                  </a:outerShdw>
                </a:effectLst>
              </a:rPr>
              <a:t>Matthew 28:18-20</a:t>
            </a:r>
            <a:r>
              <a:rPr lang="en-US" altLang="en-US" sz="2600" b="1" dirty="0" smtClean="0">
                <a:effectLst>
                  <a:outerShdw blurRad="38100" dist="38100" dir="2700000" algn="tl">
                    <a:srgbClr val="000000"/>
                  </a:outerShdw>
                </a:effectLst>
              </a:rPr>
              <a:t> </a:t>
            </a:r>
            <a:r>
              <a:rPr lang="en-US" altLang="en-US" sz="2600" dirty="0" smtClean="0">
                <a:effectLst>
                  <a:outerShdw blurRad="38100" dist="38100" dir="2700000" algn="tl">
                    <a:srgbClr val="000000"/>
                  </a:outerShdw>
                </a:effectLst>
              </a:rPr>
              <a:t>- And Jesus came and spoke to them, saying, "</a:t>
            </a:r>
            <a:r>
              <a:rPr lang="en-US" altLang="en-US" sz="2600" u="sng" dirty="0" smtClean="0">
                <a:effectLst>
                  <a:outerShdw blurRad="38100" dist="38100" dir="2700000" algn="tl">
                    <a:srgbClr val="000000"/>
                  </a:outerShdw>
                </a:effectLst>
              </a:rPr>
              <a:t>All authority has been given to Me in heaven and on earth</a:t>
            </a:r>
            <a:r>
              <a:rPr lang="en-US" altLang="en-US" sz="2600" dirty="0" smtClean="0">
                <a:effectLst>
                  <a:outerShdw blurRad="38100" dist="38100" dir="2700000" algn="tl">
                    <a:srgbClr val="000000"/>
                  </a:outerShdw>
                </a:effectLst>
              </a:rPr>
              <a:t>.  19 "Go therefore and make disciples of all the nations, baptizing them in the name of the Father and of the Son and of the Holy Spirit,  20 "</a:t>
            </a:r>
            <a:r>
              <a:rPr lang="en-US" altLang="en-US" sz="2600" u="sng" dirty="0" smtClean="0">
                <a:effectLst>
                  <a:outerShdw blurRad="38100" dist="38100" dir="2700000" algn="tl">
                    <a:srgbClr val="000000"/>
                  </a:outerShdw>
                </a:effectLst>
              </a:rPr>
              <a:t>teaching them to observe all things that I have commanded you</a:t>
            </a:r>
            <a:r>
              <a:rPr lang="en-US" altLang="en-US" sz="2600" dirty="0" smtClean="0">
                <a:effectLst>
                  <a:outerShdw blurRad="38100" dist="38100" dir="2700000" algn="tl">
                    <a:srgbClr val="000000"/>
                  </a:outerShdw>
                </a:effectLst>
              </a:rPr>
              <a:t>; and lo, I am with you always, </a:t>
            </a:r>
            <a:r>
              <a:rPr lang="en-US" altLang="en-US" sz="2600" i="1" dirty="0" smtClean="0">
                <a:effectLst>
                  <a:outerShdw blurRad="38100" dist="38100" dir="2700000" algn="tl">
                    <a:srgbClr val="000000"/>
                  </a:outerShdw>
                </a:effectLst>
              </a:rPr>
              <a:t>even </a:t>
            </a:r>
            <a:r>
              <a:rPr lang="en-US" altLang="en-US" sz="2600" dirty="0" smtClean="0">
                <a:effectLst>
                  <a:outerShdw blurRad="38100" dist="38100" dir="2700000" algn="tl">
                    <a:srgbClr val="000000"/>
                  </a:outerShdw>
                </a:effectLst>
              </a:rPr>
              <a:t>to the end of the age." Amen.</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smtClean="0">
                <a:effectLst>
                  <a:outerShdw blurRad="38100" dist="38100" dir="2700000" algn="tl">
                    <a:srgbClr val="000000"/>
                  </a:outerShdw>
                </a:effectLst>
              </a:rPr>
              <a:t>Jesus and the Apostles</a:t>
            </a:r>
            <a:endParaRPr lang="en-US" altLang="en-US" sz="36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dirty="0" smtClean="0">
                <a:effectLst>
                  <a:outerShdw blurRad="38100" dist="38100" dir="2700000" algn="tl">
                    <a:srgbClr val="000000"/>
                  </a:outerShdw>
                </a:effectLst>
              </a:rPr>
              <a:t>When men become disciples of Christ they are identified by this attitude.</a:t>
            </a:r>
          </a:p>
          <a:p>
            <a:r>
              <a:rPr lang="en-US" altLang="en-US" dirty="0" smtClean="0">
                <a:effectLst>
                  <a:outerShdw blurRad="38100" dist="38100" dir="2700000" algn="tl">
                    <a:srgbClr val="000000"/>
                  </a:outerShdw>
                </a:effectLst>
              </a:rPr>
              <a:t>We take what God has revealed and we only teach and practice what we are given. </a:t>
            </a:r>
            <a:r>
              <a:rPr lang="en-US" altLang="en-US" b="1" dirty="0" smtClean="0">
                <a:effectLst>
                  <a:outerShdw blurRad="38100" dist="38100" dir="2700000" algn="tl">
                    <a:srgbClr val="000000"/>
                  </a:outerShdw>
                </a:effectLst>
              </a:rPr>
              <a:t>(1 Pt 4:11)</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smtClean="0">
                <a:effectLst>
                  <a:outerShdw blurRad="38100" dist="38100" dir="2700000" algn="tl">
                    <a:srgbClr val="000000"/>
                  </a:outerShdw>
                </a:effectLst>
              </a:rPr>
              <a:t>Jesus and the Apostles</a:t>
            </a:r>
            <a:endParaRPr lang="en-US" altLang="en-US" sz="36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b="1" u="sng" smtClean="0">
                <a:effectLst>
                  <a:outerShdw blurRad="38100" dist="38100" dir="2700000" algn="tl">
                    <a:srgbClr val="000000"/>
                  </a:outerShdw>
                </a:effectLst>
              </a:rPr>
              <a:t>1 Peter 4:11</a:t>
            </a:r>
            <a:r>
              <a:rPr lang="en-US" altLang="en-US" b="1" smtClean="0">
                <a:effectLst>
                  <a:outerShdw blurRad="38100" dist="38100" dir="2700000" algn="tl">
                    <a:srgbClr val="000000"/>
                  </a:outerShdw>
                </a:effectLst>
              </a:rPr>
              <a:t> </a:t>
            </a:r>
            <a:r>
              <a:rPr lang="en-US" altLang="en-US" smtClean="0">
                <a:effectLst>
                  <a:outerShdw blurRad="38100" dist="38100" dir="2700000" algn="tl">
                    <a:srgbClr val="000000"/>
                  </a:outerShdw>
                </a:effectLst>
              </a:rPr>
              <a:t>- </a:t>
            </a:r>
            <a:r>
              <a:rPr lang="en-US" altLang="en-US" u="sng" smtClean="0">
                <a:effectLst>
                  <a:outerShdw blurRad="38100" dist="38100" dir="2700000" algn="tl">
                    <a:srgbClr val="000000"/>
                  </a:outerShdw>
                </a:effectLst>
              </a:rPr>
              <a:t>If anyone speaks, </a:t>
            </a:r>
            <a:r>
              <a:rPr lang="en-US" altLang="en-US" i="1" u="sng" smtClean="0">
                <a:effectLst>
                  <a:outerShdw blurRad="38100" dist="38100" dir="2700000" algn="tl">
                    <a:srgbClr val="000000"/>
                  </a:outerShdw>
                </a:effectLst>
              </a:rPr>
              <a:t>let him speak </a:t>
            </a:r>
            <a:r>
              <a:rPr lang="en-US" altLang="en-US" u="sng" smtClean="0">
                <a:effectLst>
                  <a:outerShdw blurRad="38100" dist="38100" dir="2700000" algn="tl">
                    <a:srgbClr val="000000"/>
                  </a:outerShdw>
                </a:effectLst>
              </a:rPr>
              <a:t>as the oracles of God</a:t>
            </a:r>
            <a:r>
              <a:rPr lang="en-US" altLang="en-US" smtClean="0">
                <a:effectLst>
                  <a:outerShdw blurRad="38100" dist="38100" dir="2700000" algn="tl">
                    <a:srgbClr val="000000"/>
                  </a:outerShdw>
                </a:effectLst>
              </a:rPr>
              <a:t>. If anyone ministers, </a:t>
            </a:r>
            <a:r>
              <a:rPr lang="en-US" altLang="en-US" i="1" smtClean="0">
                <a:effectLst>
                  <a:outerShdw blurRad="38100" dist="38100" dir="2700000" algn="tl">
                    <a:srgbClr val="000000"/>
                  </a:outerShdw>
                </a:effectLst>
              </a:rPr>
              <a:t>let him do it </a:t>
            </a:r>
            <a:r>
              <a:rPr lang="en-US" altLang="en-US" smtClean="0">
                <a:effectLst>
                  <a:outerShdw blurRad="38100" dist="38100" dir="2700000" algn="tl">
                    <a:srgbClr val="000000"/>
                  </a:outerShdw>
                </a:effectLst>
              </a:rPr>
              <a:t>as with the ability which God supplies, </a:t>
            </a:r>
            <a:r>
              <a:rPr lang="en-US" altLang="en-US" u="sng" smtClean="0">
                <a:effectLst>
                  <a:outerShdw blurRad="38100" dist="38100" dir="2700000" algn="tl">
                    <a:srgbClr val="000000"/>
                  </a:outerShdw>
                </a:effectLst>
              </a:rPr>
              <a:t>that in all things God may be glorified</a:t>
            </a:r>
            <a:r>
              <a:rPr lang="en-US" altLang="en-US" smtClean="0">
                <a:effectLst>
                  <a:outerShdw blurRad="38100" dist="38100" dir="2700000" algn="tl">
                    <a:srgbClr val="000000"/>
                  </a:outerShdw>
                </a:effectLst>
              </a:rPr>
              <a:t> </a:t>
            </a:r>
            <a:r>
              <a:rPr lang="en-US" altLang="en-US" u="sng" smtClean="0">
                <a:effectLst>
                  <a:outerShdw blurRad="38100" dist="38100" dir="2700000" algn="tl">
                    <a:srgbClr val="000000"/>
                  </a:outerShdw>
                </a:effectLst>
              </a:rPr>
              <a:t>through Jesus Christ</a:t>
            </a:r>
            <a:r>
              <a:rPr lang="en-US" altLang="en-US" smtClean="0">
                <a:effectLst>
                  <a:outerShdw blurRad="38100" dist="38100" dir="2700000" algn="tl">
                    <a:srgbClr val="000000"/>
                  </a:outerShdw>
                </a:effectLst>
              </a:rPr>
              <a:t>, to whom belong the glory and the dominion forever and ever. Amen.</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smtClean="0">
                <a:effectLst>
                  <a:outerShdw blurRad="38100" dist="38100" dir="2700000" algn="tl">
                    <a:srgbClr val="000000"/>
                  </a:outerShdw>
                </a:effectLst>
              </a:rPr>
              <a:t>Jesus and the Apostles</a:t>
            </a:r>
            <a:endParaRPr lang="en-US" altLang="en-US" sz="36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If it is not given by God, it is not to be taught or practiced! </a:t>
            </a:r>
            <a:r>
              <a:rPr lang="en-US" altLang="en-US" b="1" smtClean="0">
                <a:effectLst>
                  <a:outerShdw blurRad="38100" dist="38100" dir="2700000" algn="tl">
                    <a:srgbClr val="000000"/>
                  </a:outerShdw>
                </a:effectLst>
              </a:rPr>
              <a:t>(1 Tim 1:3-4)</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smtClean="0">
                <a:effectLst>
                  <a:outerShdw blurRad="38100" dist="38100" dir="2700000" algn="tl">
                    <a:srgbClr val="000000"/>
                  </a:outerShdw>
                </a:effectLst>
              </a:rPr>
              <a:t>Jesus and the Apostles</a:t>
            </a:r>
            <a:endParaRPr lang="en-US" altLang="en-US" sz="36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z="3000" b="1" u="sng" dirty="0" smtClean="0">
                <a:effectLst>
                  <a:outerShdw blurRad="38100" dist="38100" dir="2700000" algn="tl">
                    <a:srgbClr val="000000"/>
                  </a:outerShdw>
                </a:effectLst>
              </a:rPr>
              <a:t>1 Timothy 1:3-4</a:t>
            </a:r>
            <a:r>
              <a:rPr lang="en-US" altLang="en-US" sz="3000" b="1" dirty="0" smtClean="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As I urged you when I went into Macedonia -- remain in Ephesus that you may charge some that </a:t>
            </a:r>
            <a:r>
              <a:rPr lang="en-US" altLang="en-US" sz="3000" u="sng" dirty="0" smtClean="0">
                <a:effectLst>
                  <a:outerShdw blurRad="38100" dist="38100" dir="2700000" algn="tl">
                    <a:srgbClr val="000000"/>
                  </a:outerShdw>
                </a:effectLst>
              </a:rPr>
              <a:t>they teach no other doctrine</a:t>
            </a:r>
            <a:r>
              <a:rPr lang="en-US" altLang="en-US" sz="3000" dirty="0" smtClean="0">
                <a:effectLst>
                  <a:outerShdw blurRad="38100" dist="38100" dir="2700000" algn="tl">
                    <a:srgbClr val="000000"/>
                  </a:outerShdw>
                </a:effectLst>
              </a:rPr>
              <a:t>,  4 nor give heed to fables and endless genealogies, which </a:t>
            </a:r>
            <a:r>
              <a:rPr lang="en-US" altLang="en-US" sz="3000" u="sng" dirty="0" smtClean="0">
                <a:effectLst>
                  <a:outerShdw blurRad="38100" dist="38100" dir="2700000" algn="tl">
                    <a:srgbClr val="000000"/>
                  </a:outerShdw>
                </a:effectLst>
              </a:rPr>
              <a:t>cause disputes</a:t>
            </a:r>
            <a:r>
              <a:rPr lang="en-US" altLang="en-US" sz="3000" dirty="0" smtClean="0">
                <a:effectLst>
                  <a:outerShdw blurRad="38100" dist="38100" dir="2700000" algn="tl">
                    <a:srgbClr val="000000"/>
                  </a:outerShdw>
                </a:effectLst>
              </a:rPr>
              <a:t> rather than </a:t>
            </a:r>
            <a:r>
              <a:rPr lang="en-US" altLang="en-US" sz="3000" u="sng" dirty="0" smtClean="0">
                <a:effectLst>
                  <a:outerShdw blurRad="38100" dist="38100" dir="2700000" algn="tl">
                    <a:srgbClr val="000000"/>
                  </a:outerShdw>
                </a:effectLst>
              </a:rPr>
              <a:t>godly edification</a:t>
            </a:r>
            <a:r>
              <a:rPr lang="en-US" altLang="en-US" sz="3000" dirty="0" smtClean="0">
                <a:effectLst>
                  <a:outerShdw blurRad="38100" dist="38100" dir="2700000" algn="tl">
                    <a:srgbClr val="000000"/>
                  </a:outerShdw>
                </a:effectLst>
              </a:rPr>
              <a:t> which is in faith.</a:t>
            </a:r>
            <a:endParaRPr lang="en-US" altLang="en-US" sz="3000" b="1" i="1" dirty="0" smtClean="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smtClean="0">
                <a:effectLst>
                  <a:outerShdw blurRad="38100" dist="38100" dir="2700000" algn="tl">
                    <a:srgbClr val="000000"/>
                  </a:outerShdw>
                </a:effectLst>
              </a:rPr>
              <a:t>Jesus and the Apostles</a:t>
            </a:r>
            <a:endParaRPr lang="en-US" altLang="en-US" sz="36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Do not be ashamed of the Lord or His apostles. </a:t>
            </a:r>
            <a:r>
              <a:rPr lang="en-US" altLang="en-US" b="1" smtClean="0">
                <a:effectLst>
                  <a:outerShdw blurRad="38100" dist="38100" dir="2700000" algn="tl">
                    <a:srgbClr val="000000"/>
                  </a:outerShdw>
                </a:effectLst>
              </a:rPr>
              <a:t>(Lk 9:26; 2 Tim 1:8)</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smtClean="0">
                <a:effectLst>
                  <a:outerShdw blurRad="38100" dist="38100" dir="2700000" algn="tl">
                    <a:srgbClr val="000000"/>
                  </a:outerShdw>
                </a:effectLst>
              </a:rPr>
              <a:t>Jesus and the Apostles</a:t>
            </a:r>
            <a:endParaRPr lang="en-US" altLang="en-US" sz="36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b="1" u="sng" smtClean="0">
                <a:effectLst>
                  <a:outerShdw blurRad="38100" dist="38100" dir="2700000" algn="tl">
                    <a:srgbClr val="000000"/>
                  </a:outerShdw>
                </a:effectLst>
              </a:rPr>
              <a:t>Luke 9:26</a:t>
            </a:r>
            <a:r>
              <a:rPr lang="en-US" altLang="en-US" b="1" smtClean="0">
                <a:effectLst>
                  <a:outerShdw blurRad="38100" dist="38100" dir="2700000" algn="tl">
                    <a:srgbClr val="000000"/>
                  </a:outerShdw>
                </a:effectLst>
              </a:rPr>
              <a:t> </a:t>
            </a:r>
            <a:r>
              <a:rPr lang="en-US" altLang="en-US" smtClean="0">
                <a:effectLst>
                  <a:outerShdw blurRad="38100" dist="38100" dir="2700000" algn="tl">
                    <a:srgbClr val="000000"/>
                  </a:outerShdw>
                </a:effectLst>
              </a:rPr>
              <a:t>- "For whoever is </a:t>
            </a:r>
            <a:r>
              <a:rPr lang="en-US" altLang="en-US" u="sng" smtClean="0">
                <a:effectLst>
                  <a:outerShdw blurRad="38100" dist="38100" dir="2700000" algn="tl">
                    <a:srgbClr val="000000"/>
                  </a:outerShdw>
                </a:effectLst>
              </a:rPr>
              <a:t>ashamed of Me and My words</a:t>
            </a:r>
            <a:r>
              <a:rPr lang="en-US" altLang="en-US" smtClean="0">
                <a:effectLst>
                  <a:outerShdw blurRad="38100" dist="38100" dir="2700000" algn="tl">
                    <a:srgbClr val="000000"/>
                  </a:outerShdw>
                </a:effectLst>
              </a:rPr>
              <a:t>, of him </a:t>
            </a:r>
            <a:r>
              <a:rPr lang="en-US" altLang="en-US" u="sng" smtClean="0">
                <a:effectLst>
                  <a:outerShdw blurRad="38100" dist="38100" dir="2700000" algn="tl">
                    <a:srgbClr val="000000"/>
                  </a:outerShdw>
                </a:effectLst>
              </a:rPr>
              <a:t>the Son of Man will be ashamed</a:t>
            </a:r>
            <a:r>
              <a:rPr lang="en-US" altLang="en-US" smtClean="0">
                <a:effectLst>
                  <a:outerShdw blurRad="38100" dist="38100" dir="2700000" algn="tl">
                    <a:srgbClr val="000000"/>
                  </a:outerShdw>
                </a:effectLst>
              </a:rPr>
              <a:t> when He comes </a:t>
            </a:r>
            <a:r>
              <a:rPr lang="en-US" altLang="en-US" u="sng" smtClean="0">
                <a:effectLst>
                  <a:outerShdw blurRad="38100" dist="38100" dir="2700000" algn="tl">
                    <a:srgbClr val="000000"/>
                  </a:outerShdw>
                </a:effectLst>
              </a:rPr>
              <a:t>in His </a:t>
            </a:r>
            <a:r>
              <a:rPr lang="en-US" altLang="en-US" i="1" u="sng" smtClean="0">
                <a:effectLst>
                  <a:outerShdw blurRad="38100" dist="38100" dir="2700000" algn="tl">
                    <a:srgbClr val="000000"/>
                  </a:outerShdw>
                </a:effectLst>
              </a:rPr>
              <a:t>own </a:t>
            </a:r>
            <a:r>
              <a:rPr lang="en-US" altLang="en-US" u="sng" smtClean="0">
                <a:effectLst>
                  <a:outerShdw blurRad="38100" dist="38100" dir="2700000" algn="tl">
                    <a:srgbClr val="000000"/>
                  </a:outerShdw>
                </a:effectLst>
              </a:rPr>
              <a:t>glory</a:t>
            </a:r>
            <a:r>
              <a:rPr lang="en-US" altLang="en-US" smtClean="0">
                <a:effectLst>
                  <a:outerShdw blurRad="38100" dist="38100" dir="2700000" algn="tl">
                    <a:srgbClr val="000000"/>
                  </a:outerShdw>
                </a:effectLst>
              </a:rPr>
              <a:t>, and </a:t>
            </a:r>
            <a:r>
              <a:rPr lang="en-US" altLang="en-US" i="1" smtClean="0">
                <a:effectLst>
                  <a:outerShdw blurRad="38100" dist="38100" dir="2700000" algn="tl">
                    <a:srgbClr val="000000"/>
                  </a:outerShdw>
                </a:effectLst>
              </a:rPr>
              <a:t>in His </a:t>
            </a:r>
            <a:r>
              <a:rPr lang="en-US" altLang="en-US" smtClean="0">
                <a:effectLst>
                  <a:outerShdw blurRad="38100" dist="38100" dir="2700000" algn="tl">
                    <a:srgbClr val="000000"/>
                  </a:outerShdw>
                </a:effectLst>
              </a:rPr>
              <a:t>Father's, and of the holy angels.</a:t>
            </a:r>
            <a:endParaRPr lang="en-US" altLang="en-US" b="1" smtClean="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z="3200" b="1" i="1" smtClean="0">
                <a:effectLst>
                  <a:outerShdw blurRad="38100" dist="38100" dir="2700000" algn="tl">
                    <a:srgbClr val="000000"/>
                  </a:outerShdw>
                </a:effectLst>
              </a:rPr>
              <a:t>What does it mean to “follow in the steps of Jesus?”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Philippians </a:t>
            </a:r>
            <a:r>
              <a:rPr lang="en-US" altLang="en-US" b="1" u="sng" dirty="0" smtClean="0">
                <a:effectLst>
                  <a:outerShdw blurRad="38100" dist="38100" dir="2700000" algn="tl">
                    <a:srgbClr val="000000"/>
                  </a:outerShdw>
                </a:effectLst>
              </a:rPr>
              <a:t>2:5</a:t>
            </a:r>
            <a:r>
              <a:rPr lang="en-US" altLang="en-US" dirty="0" smtClean="0">
                <a:effectLst>
                  <a:outerShdw blurRad="38100" dist="38100" dir="2700000" algn="tl">
                    <a:srgbClr val="000000"/>
                  </a:outerShdw>
                </a:effectLst>
              </a:rPr>
              <a:t>  - Let this mind be in you which was also in Christ Jesus,</a:t>
            </a:r>
          </a:p>
          <a:p>
            <a:endParaRPr lang="en-US" altLang="en-US" dirty="0" smtClean="0">
              <a:effectLst>
                <a:outerShdw blurRad="38100" dist="38100" dir="2700000" algn="tl">
                  <a:srgbClr val="000000"/>
                </a:outerShdw>
              </a:effectLst>
            </a:endParaRPr>
          </a:p>
          <a:p>
            <a:pPr>
              <a:buNone/>
            </a:pPr>
            <a:endParaRPr lang="en-US"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xmlns="" val="106571466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smtClean="0">
                <a:effectLst>
                  <a:outerShdw blurRad="38100" dist="38100" dir="2700000" algn="tl">
                    <a:srgbClr val="000000"/>
                  </a:outerShdw>
                </a:effectLst>
              </a:rPr>
              <a:t>Jesus and the Apostles</a:t>
            </a:r>
            <a:endParaRPr lang="en-US" altLang="en-US" sz="36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b="1" u="sng" smtClean="0">
                <a:effectLst>
                  <a:outerShdw blurRad="38100" dist="38100" dir="2700000" algn="tl">
                    <a:srgbClr val="000000"/>
                  </a:outerShdw>
                </a:effectLst>
              </a:rPr>
              <a:t>2 Timothy 1:8</a:t>
            </a:r>
            <a:r>
              <a:rPr lang="en-US" altLang="en-US" b="1" smtClean="0">
                <a:effectLst>
                  <a:outerShdw blurRad="38100" dist="38100" dir="2700000" algn="tl">
                    <a:srgbClr val="000000"/>
                  </a:outerShdw>
                </a:effectLst>
              </a:rPr>
              <a:t> </a:t>
            </a:r>
            <a:r>
              <a:rPr lang="en-US" altLang="en-US" smtClean="0">
                <a:effectLst>
                  <a:outerShdw blurRad="38100" dist="38100" dir="2700000" algn="tl">
                    <a:srgbClr val="000000"/>
                  </a:outerShdw>
                </a:effectLst>
              </a:rPr>
              <a:t> - Therefore do </a:t>
            </a:r>
            <a:r>
              <a:rPr lang="en-US" altLang="en-US" u="sng" smtClean="0">
                <a:effectLst>
                  <a:outerShdw blurRad="38100" dist="38100" dir="2700000" algn="tl">
                    <a:srgbClr val="000000"/>
                  </a:outerShdw>
                </a:effectLst>
              </a:rPr>
              <a:t>not be ashamed of the testimony</a:t>
            </a:r>
            <a:r>
              <a:rPr lang="en-US" altLang="en-US" smtClean="0">
                <a:effectLst>
                  <a:outerShdw blurRad="38100" dist="38100" dir="2700000" algn="tl">
                    <a:srgbClr val="000000"/>
                  </a:outerShdw>
                </a:effectLst>
              </a:rPr>
              <a:t> of our Lord, </a:t>
            </a:r>
            <a:r>
              <a:rPr lang="en-US" altLang="en-US" u="sng" smtClean="0">
                <a:effectLst>
                  <a:outerShdw blurRad="38100" dist="38100" dir="2700000" algn="tl">
                    <a:srgbClr val="000000"/>
                  </a:outerShdw>
                </a:effectLst>
              </a:rPr>
              <a:t>nor of me His prisoner</a:t>
            </a:r>
            <a:r>
              <a:rPr lang="en-US" altLang="en-US" smtClean="0">
                <a:effectLst>
                  <a:outerShdw blurRad="38100" dist="38100" dir="2700000" algn="tl">
                    <a:srgbClr val="000000"/>
                  </a:outerShdw>
                </a:effectLst>
              </a:rPr>
              <a:t>, but share with me in the sufferings for the gospel according to the power of God,</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z="3200" b="1" i="1" smtClean="0">
                <a:effectLst>
                  <a:outerShdw blurRad="38100" dist="38100" dir="2700000" algn="tl">
                    <a:srgbClr val="000000"/>
                  </a:outerShdw>
                </a:effectLst>
              </a:rPr>
              <a:t>What does it mean to “follow in the steps of Jesus?”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Rather than seek men let us seek the plain instructions of our Lord.</a:t>
            </a:r>
          </a:p>
          <a:p>
            <a:endParaRPr lang="en-US"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xmlns="" val="342199803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sz="3600" b="1" i="1" smtClean="0">
                <a:effectLst>
                  <a:outerShdw blurRad="38100" dist="38100" dir="2700000" algn="tl">
                    <a:srgbClr val="000000"/>
                  </a:outerShdw>
                </a:effectLst>
              </a:rPr>
              <a:t>The Mind of Christ in Prophecy</a:t>
            </a:r>
            <a:endParaRPr lang="en-US" altLang="en-US" sz="3600" smtClean="0">
              <a:effectLst>
                <a:outerShdw blurRad="38100" dist="38100" dir="2700000" algn="tl">
                  <a:srgbClr val="000000"/>
                </a:outerShdw>
              </a:effectLst>
            </a:endParaRPr>
          </a:p>
        </p:txBody>
      </p:sp>
      <p:sp>
        <p:nvSpPr>
          <p:cNvPr id="7171" name="Rectangle 3"/>
          <p:cNvSpPr>
            <a:spLocks noGrp="1" noChangeArrowheads="1"/>
          </p:cNvSpPr>
          <p:nvPr>
            <p:ph type="body" idx="4294967295"/>
          </p:nvPr>
        </p:nvSpPr>
        <p:spPr/>
        <p:txBody>
          <a:bodyPr/>
          <a:lstStyle/>
          <a:p>
            <a:r>
              <a:rPr lang="en-US" altLang="en-US" smtClean="0">
                <a:effectLst>
                  <a:outerShdw blurRad="38100" dist="38100" dir="2700000" algn="tl">
                    <a:srgbClr val="000000"/>
                  </a:outerShdw>
                </a:effectLst>
              </a:rPr>
              <a:t>There are four servant songs in Isaiah that vividly describe the mind of Jesus. </a:t>
            </a:r>
            <a:br>
              <a:rPr lang="en-US" altLang="en-US" smtClean="0">
                <a:effectLst>
                  <a:outerShdw blurRad="38100" dist="38100" dir="2700000" algn="tl">
                    <a:srgbClr val="000000"/>
                  </a:outerShdw>
                </a:effectLst>
              </a:rPr>
            </a:br>
            <a:r>
              <a:rPr lang="en-US" altLang="en-US" b="1" smtClean="0">
                <a:effectLst>
                  <a:outerShdw blurRad="38100" dist="38100" dir="2700000" algn="tl">
                    <a:srgbClr val="000000"/>
                  </a:outerShdw>
                </a:effectLst>
              </a:rPr>
              <a:t>(Isa 42, 49, 50, 52-53)</a:t>
            </a:r>
            <a:endParaRPr lang="en-US" altLang="en-US" smtClean="0">
              <a:effectLst>
                <a:outerShdw blurRad="38100" dist="38100" dir="2700000" algn="tl">
                  <a:srgbClr val="000000"/>
                </a:outerShdw>
              </a:effectLst>
            </a:endParaRPr>
          </a:p>
          <a:p>
            <a:r>
              <a:rPr lang="en-US" altLang="en-US" smtClean="0">
                <a:effectLst>
                  <a:outerShdw blurRad="38100" dist="38100" dir="2700000" algn="tl">
                    <a:srgbClr val="000000"/>
                  </a:outerShdw>
                </a:effectLst>
              </a:rPr>
              <a:t>The power of the Servant begins with His</a:t>
            </a:r>
            <a:r>
              <a:rPr lang="en-US" altLang="en-US" b="1" smtClean="0">
                <a:effectLst>
                  <a:outerShdw blurRad="38100" dist="38100" dir="2700000" algn="tl">
                    <a:srgbClr val="000000"/>
                  </a:outerShdw>
                </a:effectLst>
              </a:rPr>
              <a:t> </a:t>
            </a:r>
            <a:r>
              <a:rPr lang="en-US" altLang="en-US" smtClean="0">
                <a:effectLst>
                  <a:outerShdw blurRad="38100" dist="38100" dir="2700000" algn="tl">
                    <a:srgbClr val="000000"/>
                  </a:outerShdw>
                </a:effectLst>
              </a:rPr>
              <a:t>ear</a:t>
            </a:r>
            <a:r>
              <a:rPr lang="en-US" altLang="en-US" b="1" smtClean="0">
                <a:effectLst>
                  <a:outerShdw blurRad="38100" dist="38100" dir="2700000" algn="tl">
                    <a:srgbClr val="000000"/>
                  </a:outerShdw>
                </a:effectLst>
              </a:rPr>
              <a:t> (Isa 50:4-5)</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6820</TotalTime>
  <Words>3507</Words>
  <Application>Microsoft Office PowerPoint</Application>
  <PresentationFormat>On-screen Show (16:9)</PresentationFormat>
  <Paragraphs>226</Paragraphs>
  <Slides>70</Slides>
  <Notes>70</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Default Design</vt:lpstr>
      <vt:lpstr>How Should We View the Bible? (Jesus and the Will of God)</vt:lpstr>
      <vt:lpstr>What does it mean to “follow in the steps of Jesus?”</vt:lpstr>
      <vt:lpstr>What does it mean to “follow in the steps of Jesus?”</vt:lpstr>
      <vt:lpstr>What does it mean to “follow in the steps of Jesus?”</vt:lpstr>
      <vt:lpstr>What does it mean to “follow in the steps of Jesus?”</vt:lpstr>
      <vt:lpstr>What does it mean to “follow in the steps of Jesus?”</vt:lpstr>
      <vt:lpstr>What does it mean to “follow in the steps of Jesus?”</vt:lpstr>
      <vt:lpstr>What does it mean to “follow in the steps of Jesus?”</vt:lpstr>
      <vt:lpstr>The Mind of Christ in Prophecy</vt:lpstr>
      <vt:lpstr>The Mind of Christ in Prophecy</vt:lpstr>
      <vt:lpstr>The Mind of Christ in Prophecy</vt:lpstr>
      <vt:lpstr>The Mind of Christ in Prophecy</vt:lpstr>
      <vt:lpstr>The Mind of Christ in Prophecy</vt:lpstr>
      <vt:lpstr>The Mind of Christ in Prophecy</vt:lpstr>
      <vt:lpstr>The Mind of Christ in Prophecy</vt:lpstr>
      <vt:lpstr>The Mind of Christ in Prophecy</vt:lpstr>
      <vt:lpstr>The Mind of Christ in Prophecy</vt:lpstr>
      <vt:lpstr>The Mind of Christ in Prophecy</vt:lpstr>
      <vt:lpstr>The Mind of Christ in Prophecy</vt:lpstr>
      <vt:lpstr>The Mind of Christ in Prophecy</vt:lpstr>
      <vt:lpstr>The Mind of Christ in Prophecy</vt:lpstr>
      <vt:lpstr>The Mind of Christ in Prophecy</vt:lpstr>
      <vt:lpstr>The Mind of Christ in Prophecy</vt:lpstr>
      <vt:lpstr>How did Jesus handle the words of God?</vt:lpstr>
      <vt:lpstr>How did Jesus handle the words of God?</vt:lpstr>
      <vt:lpstr>How did Jesus handle the words of God?</vt:lpstr>
      <vt:lpstr>How did Jesus handle the words of God?</vt:lpstr>
      <vt:lpstr>How did Jesus handle the words of God?</vt:lpstr>
      <vt:lpstr>How did Jesus handle the words of God?</vt:lpstr>
      <vt:lpstr>How did Jesus handle the words of God?</vt:lpstr>
      <vt:lpstr>How did Jesus handle the words of God?</vt:lpstr>
      <vt:lpstr>How did Jesus handle the words of God?</vt:lpstr>
      <vt:lpstr>How did Jesus handle the words of God?</vt:lpstr>
      <vt:lpstr>How did Jesus handle the words of God?</vt:lpstr>
      <vt:lpstr>How did Jesus handle the words of God?</vt:lpstr>
      <vt:lpstr>How did Jesus handle the words of God?</vt:lpstr>
      <vt:lpstr>How did Jesus handle the words of God?</vt:lpstr>
      <vt:lpstr>How did Jesus handle the words of God?</vt:lpstr>
      <vt:lpstr>How did Jesus handle the words of God?</vt:lpstr>
      <vt:lpstr>How did Jesus handle the words of God?</vt:lpstr>
      <vt:lpstr>How did Jesus handle the words of God?</vt:lpstr>
      <vt:lpstr>How did Jesus handle the words of God?</vt:lpstr>
      <vt:lpstr>How did Jesus handle the words of God?</vt:lpstr>
      <vt:lpstr>Jesus and the Apostles</vt:lpstr>
      <vt:lpstr>Jesus and the Apostles</vt:lpstr>
      <vt:lpstr>Jesus and the Apostles</vt:lpstr>
      <vt:lpstr>Jesus and the Apostles</vt:lpstr>
      <vt:lpstr>Jesus and the Apostles</vt:lpstr>
      <vt:lpstr>Jesus and the Apostles</vt:lpstr>
      <vt:lpstr>Jesus and the Apostles</vt:lpstr>
      <vt:lpstr>Jesus and the Apostles</vt:lpstr>
      <vt:lpstr>Jesus and the Apostles</vt:lpstr>
      <vt:lpstr>Jesus and the Apostles</vt:lpstr>
      <vt:lpstr>Jesus and the Apostles</vt:lpstr>
      <vt:lpstr>Jesus and the Apostles</vt:lpstr>
      <vt:lpstr>Jesus and the Apostles</vt:lpstr>
      <vt:lpstr>Jesus and the Apostles</vt:lpstr>
      <vt:lpstr>Jesus and the Apostles</vt:lpstr>
      <vt:lpstr>Jesus and the Apostles</vt:lpstr>
      <vt:lpstr>Jesus and the Apostles</vt:lpstr>
      <vt:lpstr>Jesus and the Apostles</vt:lpstr>
      <vt:lpstr>Jesus and the Apostles</vt:lpstr>
      <vt:lpstr>Jesus and the Apostles</vt:lpstr>
      <vt:lpstr>Jesus and the Apostles</vt:lpstr>
      <vt:lpstr>Jesus and the Apostles</vt:lpstr>
      <vt:lpstr>Jesus and the Apostles</vt:lpstr>
      <vt:lpstr>Jesus and the Apostles</vt:lpstr>
      <vt:lpstr>Jesus and the Apostles</vt:lpstr>
      <vt:lpstr>Jesus and the Apostles</vt:lpstr>
      <vt:lpstr>Jesus and the Apostles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in being right.</dc:title>
  <dc:creator>DON BUNTING</dc:creator>
  <cp:lastModifiedBy>James</cp:lastModifiedBy>
  <cp:revision>78</cp:revision>
  <dcterms:created xsi:type="dcterms:W3CDTF">2011-01-22T21:17:58Z</dcterms:created>
  <dcterms:modified xsi:type="dcterms:W3CDTF">2014-02-22T15:38:47Z</dcterms:modified>
</cp:coreProperties>
</file>