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304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8" r:id="rId26"/>
    <p:sldId id="307" r:id="rId27"/>
    <p:sldId id="306" r:id="rId28"/>
    <p:sldId id="30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B6B"/>
    <a:srgbClr val="94C355"/>
    <a:srgbClr val="7DAD3D"/>
    <a:srgbClr val="4D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On-screen Show (16:9)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McDaniel</dc:creator>
  <cp:lastModifiedBy>McDaniel</cp:lastModifiedBy>
  <cp:revision>13</cp:revision>
  <dcterms:created xsi:type="dcterms:W3CDTF">2013-11-25T14:57:40Z</dcterms:created>
  <dcterms:modified xsi:type="dcterms:W3CDTF">2014-01-09T20:59:27Z</dcterms:modified>
</cp:coreProperties>
</file>